
<file path=[Content_Types].xml><?xml version="1.0" encoding="utf-8"?>
<Types xmlns="http://schemas.openxmlformats.org/package/2006/content-types">
  <Default Extension="png" ContentType="image/png"/>
  <Default Extension="tmp"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3" r:id="rId1"/>
  </p:sldMasterIdLst>
  <p:notesMasterIdLst>
    <p:notesMasterId r:id="rId16"/>
  </p:notesMasterIdLst>
  <p:handoutMasterIdLst>
    <p:handoutMasterId r:id="rId17"/>
  </p:handoutMasterIdLst>
  <p:sldIdLst>
    <p:sldId id="364" r:id="rId2"/>
    <p:sldId id="458" r:id="rId3"/>
    <p:sldId id="462" r:id="rId4"/>
    <p:sldId id="479" r:id="rId5"/>
    <p:sldId id="461" r:id="rId6"/>
    <p:sldId id="463" r:id="rId7"/>
    <p:sldId id="480" r:id="rId8"/>
    <p:sldId id="466" r:id="rId9"/>
    <p:sldId id="409" r:id="rId10"/>
    <p:sldId id="467" r:id="rId11"/>
    <p:sldId id="469" r:id="rId12"/>
    <p:sldId id="468" r:id="rId13"/>
    <p:sldId id="478" r:id="rId14"/>
    <p:sldId id="459" r:id="rId15"/>
  </p:sldIdLst>
  <p:sldSz cx="9144000" cy="5143500" type="screen16x9"/>
  <p:notesSz cx="9309100" cy="7023100"/>
  <p:defaultTextStyle>
    <a:defPPr>
      <a:defRPr lang="en-US"/>
    </a:defPPr>
    <a:lvl1pPr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1pPr>
    <a:lvl2pPr marL="457200"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2pPr>
    <a:lvl3pPr marL="914400"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3pPr>
    <a:lvl4pPr marL="1371600"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4pPr>
    <a:lvl5pPr marL="1828800"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5pPr>
    <a:lvl6pPr marL="2286000" algn="l" defTabSz="457200" rtl="0" eaLnBrk="1" latinLnBrk="0" hangingPunct="1">
      <a:defRPr kern="1200">
        <a:solidFill>
          <a:schemeClr val="tx1"/>
        </a:solidFill>
        <a:latin typeface="Calibri" charset="0"/>
        <a:ea typeface="ＭＳ Ｐゴシック" charset="0"/>
        <a:cs typeface="ＭＳ Ｐゴシック" charset="0"/>
      </a:defRPr>
    </a:lvl6pPr>
    <a:lvl7pPr marL="2743200" algn="l" defTabSz="457200" rtl="0" eaLnBrk="1" latinLnBrk="0" hangingPunct="1">
      <a:defRPr kern="1200">
        <a:solidFill>
          <a:schemeClr val="tx1"/>
        </a:solidFill>
        <a:latin typeface="Calibri" charset="0"/>
        <a:ea typeface="ＭＳ Ｐゴシック" charset="0"/>
        <a:cs typeface="ＭＳ Ｐゴシック" charset="0"/>
      </a:defRPr>
    </a:lvl7pPr>
    <a:lvl8pPr marL="3200400" algn="l" defTabSz="457200" rtl="0" eaLnBrk="1" latinLnBrk="0" hangingPunct="1">
      <a:defRPr kern="1200">
        <a:solidFill>
          <a:schemeClr val="tx1"/>
        </a:solidFill>
        <a:latin typeface="Calibri" charset="0"/>
        <a:ea typeface="ＭＳ Ｐゴシック" charset="0"/>
        <a:cs typeface="ＭＳ Ｐゴシック" charset="0"/>
      </a:defRPr>
    </a:lvl8pPr>
    <a:lvl9pPr marL="3657600" algn="l" defTabSz="457200" rtl="0" eaLnBrk="1" latinLnBrk="0" hangingPunct="1">
      <a:defRPr kern="1200">
        <a:solidFill>
          <a:schemeClr val="tx1"/>
        </a:solidFill>
        <a:latin typeface="Calibri"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A5DA5"/>
    <a:srgbClr val="EEB500"/>
    <a:srgbClr val="000000"/>
    <a:srgbClr val="4C4C4C"/>
    <a:srgbClr val="565656"/>
    <a:srgbClr val="7F7F7F"/>
    <a:srgbClr val="6C6C6C"/>
    <a:srgbClr val="E8E8E8"/>
    <a:srgbClr val="F2F2F2"/>
    <a:srgbClr val="2A67A5"/>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590" autoAdjust="0"/>
    <p:restoredTop sz="93931" autoAdjust="0"/>
  </p:normalViewPr>
  <p:slideViewPr>
    <p:cSldViewPr snapToGrid="0">
      <p:cViewPr varScale="1">
        <p:scale>
          <a:sx n="73" d="100"/>
          <a:sy n="73" d="100"/>
        </p:scale>
        <p:origin x="56" y="160"/>
      </p:cViewPr>
      <p:guideLst>
        <p:guide orient="horz" pos="1620"/>
        <p:guide pos="2880"/>
      </p:guideLst>
    </p:cSldViewPr>
  </p:slideViewPr>
  <p:notesTextViewPr>
    <p:cViewPr>
      <p:scale>
        <a:sx n="100" d="100"/>
        <a:sy n="100" d="100"/>
      </p:scale>
      <p:origin x="0" y="0"/>
    </p:cViewPr>
  </p:notesTextViewPr>
  <p:sorterViewPr>
    <p:cViewPr varScale="1">
      <p:scale>
        <a:sx n="1" d="1"/>
        <a:sy n="1" d="1"/>
      </p:scale>
      <p:origin x="0" y="-1060"/>
    </p:cViewPr>
  </p:sorterViewPr>
  <p:notesViewPr>
    <p:cSldViewPr snapToGrid="0">
      <p:cViewPr varScale="1">
        <p:scale>
          <a:sx n="64" d="100"/>
          <a:sy n="64" d="100"/>
        </p:scale>
        <p:origin x="1844" y="4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5/10/relationships/revisionInfo" Target="revisionInfo.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033943" cy="351155"/>
          </a:xfrm>
          <a:prstGeom prst="rect">
            <a:avLst/>
          </a:prstGeom>
        </p:spPr>
        <p:txBody>
          <a:bodyPr vert="horz" lIns="93324" tIns="46662" rIns="93324" bIns="46662" rtlCol="0"/>
          <a:lstStyle>
            <a:lvl1pPr algn="l">
              <a:defRPr sz="1200"/>
            </a:lvl1pPr>
          </a:lstStyle>
          <a:p>
            <a:endParaRPr lang="en-US"/>
          </a:p>
        </p:txBody>
      </p:sp>
      <p:sp>
        <p:nvSpPr>
          <p:cNvPr id="3" name="Date Placeholder 2"/>
          <p:cNvSpPr>
            <a:spLocks noGrp="1"/>
          </p:cNvSpPr>
          <p:nvPr>
            <p:ph type="dt" sz="quarter" idx="1"/>
          </p:nvPr>
        </p:nvSpPr>
        <p:spPr>
          <a:xfrm>
            <a:off x="5273003" y="0"/>
            <a:ext cx="4033943" cy="351155"/>
          </a:xfrm>
          <a:prstGeom prst="rect">
            <a:avLst/>
          </a:prstGeom>
        </p:spPr>
        <p:txBody>
          <a:bodyPr vert="horz" lIns="93324" tIns="46662" rIns="93324" bIns="46662" rtlCol="0"/>
          <a:lstStyle>
            <a:lvl1pPr algn="r">
              <a:defRPr sz="1200"/>
            </a:lvl1pPr>
          </a:lstStyle>
          <a:p>
            <a:fld id="{4499F3A4-7CE6-7D4B-82F4-AAB0A89D24A0}" type="datetimeFigureOut">
              <a:rPr lang="en-US" smtClean="0"/>
              <a:t>6/4/2018</a:t>
            </a:fld>
            <a:endParaRPr lang="en-US"/>
          </a:p>
        </p:txBody>
      </p:sp>
      <p:sp>
        <p:nvSpPr>
          <p:cNvPr id="4" name="Footer Placeholder 3"/>
          <p:cNvSpPr>
            <a:spLocks noGrp="1"/>
          </p:cNvSpPr>
          <p:nvPr>
            <p:ph type="ftr" sz="quarter" idx="2"/>
          </p:nvPr>
        </p:nvSpPr>
        <p:spPr>
          <a:xfrm>
            <a:off x="0" y="6670726"/>
            <a:ext cx="4033943" cy="351155"/>
          </a:xfrm>
          <a:prstGeom prst="rect">
            <a:avLst/>
          </a:prstGeom>
        </p:spPr>
        <p:txBody>
          <a:bodyPr vert="horz" lIns="93324" tIns="46662" rIns="93324" bIns="46662" rtlCol="0" anchor="b"/>
          <a:lstStyle>
            <a:lvl1pPr algn="l">
              <a:defRPr sz="1200"/>
            </a:lvl1pPr>
          </a:lstStyle>
          <a:p>
            <a:endParaRPr lang="en-US"/>
          </a:p>
        </p:txBody>
      </p:sp>
      <p:sp>
        <p:nvSpPr>
          <p:cNvPr id="5" name="Slide Number Placeholder 4"/>
          <p:cNvSpPr>
            <a:spLocks noGrp="1"/>
          </p:cNvSpPr>
          <p:nvPr>
            <p:ph type="sldNum" sz="quarter" idx="3"/>
          </p:nvPr>
        </p:nvSpPr>
        <p:spPr>
          <a:xfrm>
            <a:off x="5273003" y="6670726"/>
            <a:ext cx="4033943" cy="351155"/>
          </a:xfrm>
          <a:prstGeom prst="rect">
            <a:avLst/>
          </a:prstGeom>
        </p:spPr>
        <p:txBody>
          <a:bodyPr vert="horz" lIns="93324" tIns="46662" rIns="93324" bIns="46662" rtlCol="0" anchor="b"/>
          <a:lstStyle>
            <a:lvl1pPr algn="r">
              <a:defRPr sz="1200"/>
            </a:lvl1pPr>
          </a:lstStyle>
          <a:p>
            <a:fld id="{F093AD1B-1BAA-D548-ACF0-7463C0C7D0E7}" type="slidenum">
              <a:rPr lang="en-US" smtClean="0"/>
              <a:t>‹#›</a:t>
            </a:fld>
            <a:endParaRPr lang="en-US"/>
          </a:p>
        </p:txBody>
      </p:sp>
    </p:spTree>
    <p:extLst>
      <p:ext uri="{BB962C8B-B14F-4D97-AF65-F5344CB8AC3E}">
        <p14:creationId xmlns:p14="http://schemas.microsoft.com/office/powerpoint/2010/main" val="319680623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033943" cy="351155"/>
          </a:xfrm>
          <a:prstGeom prst="rect">
            <a:avLst/>
          </a:prstGeom>
        </p:spPr>
        <p:txBody>
          <a:bodyPr vert="horz" lIns="93324" tIns="46662" rIns="93324" bIns="46662" rtlCol="0"/>
          <a:lstStyle>
            <a:lvl1pPr algn="l">
              <a:defRPr sz="1200"/>
            </a:lvl1pPr>
          </a:lstStyle>
          <a:p>
            <a:endParaRPr lang="en-US"/>
          </a:p>
        </p:txBody>
      </p:sp>
      <p:sp>
        <p:nvSpPr>
          <p:cNvPr id="3" name="Date Placeholder 2"/>
          <p:cNvSpPr>
            <a:spLocks noGrp="1"/>
          </p:cNvSpPr>
          <p:nvPr>
            <p:ph type="dt" idx="1"/>
          </p:nvPr>
        </p:nvSpPr>
        <p:spPr>
          <a:xfrm>
            <a:off x="5273003" y="0"/>
            <a:ext cx="4033943" cy="351155"/>
          </a:xfrm>
          <a:prstGeom prst="rect">
            <a:avLst/>
          </a:prstGeom>
        </p:spPr>
        <p:txBody>
          <a:bodyPr vert="horz" lIns="93324" tIns="46662" rIns="93324" bIns="46662" rtlCol="0"/>
          <a:lstStyle>
            <a:lvl1pPr algn="r">
              <a:defRPr sz="1200"/>
            </a:lvl1pPr>
          </a:lstStyle>
          <a:p>
            <a:fld id="{7703C395-96D9-3549-B668-03A5D401BEEB}" type="datetimeFigureOut">
              <a:rPr lang="en-US" smtClean="0"/>
              <a:t>6/4/2018</a:t>
            </a:fld>
            <a:endParaRPr lang="en-US"/>
          </a:p>
        </p:txBody>
      </p:sp>
      <p:sp>
        <p:nvSpPr>
          <p:cNvPr id="4" name="Slide Image Placeholder 3"/>
          <p:cNvSpPr>
            <a:spLocks noGrp="1" noRot="1" noChangeAspect="1"/>
          </p:cNvSpPr>
          <p:nvPr>
            <p:ph type="sldImg" idx="2"/>
          </p:nvPr>
        </p:nvSpPr>
        <p:spPr>
          <a:xfrm>
            <a:off x="2314575" y="527050"/>
            <a:ext cx="4679950" cy="2633663"/>
          </a:xfrm>
          <a:prstGeom prst="rect">
            <a:avLst/>
          </a:prstGeom>
          <a:noFill/>
          <a:ln w="12700">
            <a:solidFill>
              <a:prstClr val="black"/>
            </a:solidFill>
          </a:ln>
        </p:spPr>
        <p:txBody>
          <a:bodyPr vert="horz" lIns="93324" tIns="46662" rIns="93324" bIns="46662" rtlCol="0" anchor="ctr"/>
          <a:lstStyle/>
          <a:p>
            <a:endParaRPr lang="en-US"/>
          </a:p>
        </p:txBody>
      </p:sp>
      <p:sp>
        <p:nvSpPr>
          <p:cNvPr id="5" name="Notes Placeholder 4"/>
          <p:cNvSpPr>
            <a:spLocks noGrp="1"/>
          </p:cNvSpPr>
          <p:nvPr>
            <p:ph type="body" sz="quarter" idx="3"/>
          </p:nvPr>
        </p:nvSpPr>
        <p:spPr>
          <a:xfrm>
            <a:off x="930910" y="3335973"/>
            <a:ext cx="7447280" cy="3160395"/>
          </a:xfrm>
          <a:prstGeom prst="rect">
            <a:avLst/>
          </a:prstGeom>
        </p:spPr>
        <p:txBody>
          <a:bodyPr vert="horz" lIns="93324" tIns="46662" rIns="93324" bIns="46662"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670726"/>
            <a:ext cx="4033943" cy="351155"/>
          </a:xfrm>
          <a:prstGeom prst="rect">
            <a:avLst/>
          </a:prstGeom>
        </p:spPr>
        <p:txBody>
          <a:bodyPr vert="horz" lIns="93324" tIns="46662" rIns="93324" bIns="46662" rtlCol="0" anchor="b"/>
          <a:lstStyle>
            <a:lvl1pPr algn="l">
              <a:defRPr sz="1200"/>
            </a:lvl1pPr>
          </a:lstStyle>
          <a:p>
            <a:endParaRPr lang="en-US"/>
          </a:p>
        </p:txBody>
      </p:sp>
      <p:sp>
        <p:nvSpPr>
          <p:cNvPr id="7" name="Slide Number Placeholder 6"/>
          <p:cNvSpPr>
            <a:spLocks noGrp="1"/>
          </p:cNvSpPr>
          <p:nvPr>
            <p:ph type="sldNum" sz="quarter" idx="5"/>
          </p:nvPr>
        </p:nvSpPr>
        <p:spPr>
          <a:xfrm>
            <a:off x="5273003" y="6670726"/>
            <a:ext cx="4033943" cy="351155"/>
          </a:xfrm>
          <a:prstGeom prst="rect">
            <a:avLst/>
          </a:prstGeom>
        </p:spPr>
        <p:txBody>
          <a:bodyPr vert="horz" lIns="93324" tIns="46662" rIns="93324" bIns="46662" rtlCol="0" anchor="b"/>
          <a:lstStyle>
            <a:lvl1pPr algn="r">
              <a:defRPr sz="1200"/>
            </a:lvl1pPr>
          </a:lstStyle>
          <a:p>
            <a:fld id="{F1459DD9-C07A-0F4A-BE38-5AFB42BB2A68}" type="slidenum">
              <a:rPr lang="en-US" smtClean="0"/>
              <a:t>‹#›</a:t>
            </a:fld>
            <a:endParaRPr lang="en-US"/>
          </a:p>
        </p:txBody>
      </p:sp>
    </p:spTree>
    <p:extLst>
      <p:ext uri="{BB962C8B-B14F-4D97-AF65-F5344CB8AC3E}">
        <p14:creationId xmlns:p14="http://schemas.microsoft.com/office/powerpoint/2010/main" val="2161053899"/>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Cancer is </a:t>
            </a:r>
            <a:r>
              <a:rPr lang="en-US" baseline="0"/>
              <a:t>a debilitating </a:t>
            </a:r>
            <a:r>
              <a:rPr lang="en-US" baseline="0" dirty="0"/>
              <a:t>disease that continues to be a leading cause of death. Cancer is the 2</a:t>
            </a:r>
            <a:r>
              <a:rPr lang="en-US" baseline="30000" dirty="0"/>
              <a:t>nd</a:t>
            </a:r>
            <a:r>
              <a:rPr lang="en-US" baseline="0" dirty="0"/>
              <a:t> leading cause of death in the US and projected to kill nearly 600,000 Americans in 2016. The number of newly diagnosed Americans in 2016 is estimated to be more than 1.6 million, which is roughly 4600 new diagnoses each day.</a:t>
            </a:r>
          </a:p>
        </p:txBody>
      </p:sp>
      <p:sp>
        <p:nvSpPr>
          <p:cNvPr id="4" name="Slide Number Placeholder 3"/>
          <p:cNvSpPr>
            <a:spLocks noGrp="1"/>
          </p:cNvSpPr>
          <p:nvPr>
            <p:ph type="sldNum" sz="quarter" idx="10"/>
          </p:nvPr>
        </p:nvSpPr>
        <p:spPr/>
        <p:txBody>
          <a:bodyPr/>
          <a:lstStyle/>
          <a:p>
            <a:fld id="{F1459DD9-C07A-0F4A-BE38-5AFB42BB2A68}" type="slidenum">
              <a:rPr lang="en-US" smtClean="0"/>
              <a:t>6</a:t>
            </a:fld>
            <a:endParaRPr lang="en-US" dirty="0"/>
          </a:p>
        </p:txBody>
      </p:sp>
    </p:spTree>
    <p:extLst>
      <p:ext uri="{BB962C8B-B14F-4D97-AF65-F5344CB8AC3E}">
        <p14:creationId xmlns:p14="http://schemas.microsoft.com/office/powerpoint/2010/main" val="17782567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Cancer is </a:t>
            </a:r>
            <a:r>
              <a:rPr lang="en-US" baseline="0"/>
              <a:t>a debilitating </a:t>
            </a:r>
            <a:r>
              <a:rPr lang="en-US" baseline="0" dirty="0"/>
              <a:t>disease that continues to be a leading cause of death. Cancer is the 2</a:t>
            </a:r>
            <a:r>
              <a:rPr lang="en-US" baseline="30000" dirty="0"/>
              <a:t>nd</a:t>
            </a:r>
            <a:r>
              <a:rPr lang="en-US" baseline="0" dirty="0"/>
              <a:t> leading cause of death in the US and projected to kill nearly 600,000 Americans in 2016. The number of newly diagnosed Americans in 2016 is estimated to be more than 1.6 million, which is roughly 4600 new diagnoses each day.</a:t>
            </a:r>
          </a:p>
        </p:txBody>
      </p:sp>
      <p:sp>
        <p:nvSpPr>
          <p:cNvPr id="4" name="Slide Number Placeholder 3"/>
          <p:cNvSpPr>
            <a:spLocks noGrp="1"/>
          </p:cNvSpPr>
          <p:nvPr>
            <p:ph type="sldNum" sz="quarter" idx="10"/>
          </p:nvPr>
        </p:nvSpPr>
        <p:spPr/>
        <p:txBody>
          <a:bodyPr/>
          <a:lstStyle/>
          <a:p>
            <a:fld id="{F1459DD9-C07A-0F4A-BE38-5AFB42BB2A68}" type="slidenum">
              <a:rPr lang="en-US" smtClean="0"/>
              <a:t>7</a:t>
            </a:fld>
            <a:endParaRPr lang="en-US" dirty="0"/>
          </a:p>
        </p:txBody>
      </p:sp>
    </p:spTree>
    <p:extLst>
      <p:ext uri="{BB962C8B-B14F-4D97-AF65-F5344CB8AC3E}">
        <p14:creationId xmlns:p14="http://schemas.microsoft.com/office/powerpoint/2010/main" val="21270759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So new approaches and perspectives</a:t>
            </a:r>
            <a:r>
              <a:rPr lang="en-US" b="0" baseline="0" dirty="0"/>
              <a:t> are needed to understand the complexity, of cancer and that has been the premise of bridging physical sciences with oncology at the NCI since 2009. </a:t>
            </a:r>
            <a:r>
              <a:rPr lang="en-US" b="0" dirty="0"/>
              <a:t>Physical sciences perspectives &amp; approaches provide complementary, new insights to understanding and treating</a:t>
            </a:r>
            <a:r>
              <a:rPr lang="en-US" b="0" baseline="0" dirty="0"/>
              <a:t> cancer. Mathematicians, </a:t>
            </a:r>
            <a:r>
              <a:rPr lang="en-US" b="0" baseline="0" dirty="0" err="1"/>
              <a:t>physicisits</a:t>
            </a:r>
            <a:r>
              <a:rPr lang="en-US" b="0" baseline="0" dirty="0"/>
              <a:t>, </a:t>
            </a:r>
            <a:r>
              <a:rPr lang="en-US" b="0" baseline="0" dirty="0" err="1"/>
              <a:t>engineeris,chemists</a:t>
            </a:r>
            <a:r>
              <a:rPr lang="en-US" b="0" baseline="0" dirty="0"/>
              <a:t> and other physical scientists bring a complementary viewpoint from clinicians and biologists and that is why you are working together.</a:t>
            </a:r>
          </a:p>
        </p:txBody>
      </p:sp>
      <p:sp>
        <p:nvSpPr>
          <p:cNvPr id="4" name="Slide Number Placeholder 3"/>
          <p:cNvSpPr>
            <a:spLocks noGrp="1"/>
          </p:cNvSpPr>
          <p:nvPr>
            <p:ph type="sldNum" sz="quarter" idx="10"/>
          </p:nvPr>
        </p:nvSpPr>
        <p:spPr/>
        <p:txBody>
          <a:bodyPr/>
          <a:lstStyle/>
          <a:p>
            <a:fld id="{F1459DD9-C07A-0F4A-BE38-5AFB42BB2A68}" type="slidenum">
              <a:rPr lang="en-US" smtClean="0"/>
              <a:t>8</a:t>
            </a:fld>
            <a:endParaRPr lang="en-US" dirty="0"/>
          </a:p>
        </p:txBody>
      </p:sp>
    </p:spTree>
    <p:extLst>
      <p:ext uri="{BB962C8B-B14F-4D97-AF65-F5344CB8AC3E}">
        <p14:creationId xmlns:p14="http://schemas.microsoft.com/office/powerpoint/2010/main" val="3599715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400" dirty="0"/>
          </a:p>
        </p:txBody>
      </p:sp>
      <p:sp>
        <p:nvSpPr>
          <p:cNvPr id="4" name="Slide Number Placeholder 3"/>
          <p:cNvSpPr>
            <a:spLocks noGrp="1"/>
          </p:cNvSpPr>
          <p:nvPr>
            <p:ph type="sldNum" sz="quarter" idx="10"/>
          </p:nvPr>
        </p:nvSpPr>
        <p:spPr/>
        <p:txBody>
          <a:bodyPr/>
          <a:lstStyle/>
          <a:p>
            <a:fld id="{F1459DD9-C07A-0F4A-BE38-5AFB42BB2A68}" type="slidenum">
              <a:rPr lang="en-US" smtClean="0"/>
              <a:t>10</a:t>
            </a:fld>
            <a:endParaRPr lang="en-US"/>
          </a:p>
        </p:txBody>
      </p:sp>
    </p:spTree>
    <p:extLst>
      <p:ext uri="{BB962C8B-B14F-4D97-AF65-F5344CB8AC3E}">
        <p14:creationId xmlns:p14="http://schemas.microsoft.com/office/powerpoint/2010/main" val="24412888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400" dirty="0"/>
          </a:p>
        </p:txBody>
      </p:sp>
      <p:sp>
        <p:nvSpPr>
          <p:cNvPr id="4" name="Slide Number Placeholder 3"/>
          <p:cNvSpPr>
            <a:spLocks noGrp="1"/>
          </p:cNvSpPr>
          <p:nvPr>
            <p:ph type="sldNum" sz="quarter" idx="10"/>
          </p:nvPr>
        </p:nvSpPr>
        <p:spPr/>
        <p:txBody>
          <a:bodyPr/>
          <a:lstStyle/>
          <a:p>
            <a:fld id="{F1459DD9-C07A-0F4A-BE38-5AFB42BB2A68}" type="slidenum">
              <a:rPr lang="en-US" smtClean="0"/>
              <a:t>11</a:t>
            </a:fld>
            <a:endParaRPr lang="en-US"/>
          </a:p>
        </p:txBody>
      </p:sp>
    </p:spTree>
    <p:extLst>
      <p:ext uri="{BB962C8B-B14F-4D97-AF65-F5344CB8AC3E}">
        <p14:creationId xmlns:p14="http://schemas.microsoft.com/office/powerpoint/2010/main" val="37005955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400" dirty="0"/>
          </a:p>
        </p:txBody>
      </p:sp>
      <p:sp>
        <p:nvSpPr>
          <p:cNvPr id="4" name="Slide Number Placeholder 3"/>
          <p:cNvSpPr>
            <a:spLocks noGrp="1"/>
          </p:cNvSpPr>
          <p:nvPr>
            <p:ph type="sldNum" sz="quarter" idx="10"/>
          </p:nvPr>
        </p:nvSpPr>
        <p:spPr/>
        <p:txBody>
          <a:bodyPr/>
          <a:lstStyle/>
          <a:p>
            <a:fld id="{F1459DD9-C07A-0F4A-BE38-5AFB42BB2A68}" type="slidenum">
              <a:rPr lang="en-US" smtClean="0"/>
              <a:t>12</a:t>
            </a:fld>
            <a:endParaRPr lang="en-US"/>
          </a:p>
        </p:txBody>
      </p:sp>
    </p:spTree>
    <p:extLst>
      <p:ext uri="{BB962C8B-B14F-4D97-AF65-F5344CB8AC3E}">
        <p14:creationId xmlns:p14="http://schemas.microsoft.com/office/powerpoint/2010/main" val="252561796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hite Title Slide">
    <p:bg>
      <p:bgPr>
        <a:solidFill>
          <a:schemeClr val="bg1"/>
        </a:solidFill>
        <a:effectLst/>
      </p:bgPr>
    </p:bg>
    <p:spTree>
      <p:nvGrpSpPr>
        <p:cNvPr id="1" name=""/>
        <p:cNvGrpSpPr/>
        <p:nvPr/>
      </p:nvGrpSpPr>
      <p:grpSpPr>
        <a:xfrm>
          <a:off x="0" y="0"/>
          <a:ext cx="0" cy="0"/>
          <a:chOff x="0" y="0"/>
          <a:chExt cx="0" cy="0"/>
        </a:xfrm>
      </p:grpSpPr>
      <p:sp>
        <p:nvSpPr>
          <p:cNvPr id="13" name="Pentagon 12"/>
          <p:cNvSpPr>
            <a:spLocks noChangeAspect="1"/>
          </p:cNvSpPr>
          <p:nvPr userDrawn="1"/>
        </p:nvSpPr>
        <p:spPr>
          <a:xfrm>
            <a:off x="1177110" y="0"/>
            <a:ext cx="2872114" cy="5148072"/>
          </a:xfrm>
          <a:prstGeom prst="homePlate">
            <a:avLst>
              <a:gd name="adj" fmla="val 36290"/>
            </a:avLst>
          </a:pr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Pentagon 13"/>
          <p:cNvSpPr>
            <a:spLocks noChangeAspect="1"/>
          </p:cNvSpPr>
          <p:nvPr userDrawn="1"/>
        </p:nvSpPr>
        <p:spPr>
          <a:xfrm>
            <a:off x="10624" y="0"/>
            <a:ext cx="2872114" cy="5148072"/>
          </a:xfrm>
          <a:prstGeom prst="homePlate">
            <a:avLst>
              <a:gd name="adj" fmla="val 36290"/>
            </a:avLst>
          </a:prstGeom>
          <a:solidFill>
            <a:srgbClr val="E8E8E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itle 1"/>
          <p:cNvSpPr>
            <a:spLocks noGrp="1"/>
          </p:cNvSpPr>
          <p:nvPr>
            <p:ph type="ctrTitle" hasCustomPrompt="1"/>
          </p:nvPr>
        </p:nvSpPr>
        <p:spPr>
          <a:xfrm>
            <a:off x="685800" y="1228725"/>
            <a:ext cx="7772400" cy="1370882"/>
          </a:xfrm>
        </p:spPr>
        <p:txBody>
          <a:bodyPr lIns="0" tIns="0" rIns="0" bIns="0" anchor="b">
            <a:noAutofit/>
          </a:bodyPr>
          <a:lstStyle>
            <a:lvl1pPr algn="r">
              <a:defRPr sz="2800" b="0" i="0">
                <a:solidFill>
                  <a:srgbClr val="123E57"/>
                </a:solidFill>
                <a:latin typeface="Arial"/>
                <a:cs typeface="Arial"/>
              </a:defRPr>
            </a:lvl1pPr>
          </a:lstStyle>
          <a:p>
            <a:r>
              <a:rPr lang="en-US" dirty="0"/>
              <a:t>Title of the presentation</a:t>
            </a:r>
          </a:p>
        </p:txBody>
      </p:sp>
      <p:sp>
        <p:nvSpPr>
          <p:cNvPr id="11" name="Subtitle 2"/>
          <p:cNvSpPr>
            <a:spLocks noGrp="1"/>
          </p:cNvSpPr>
          <p:nvPr>
            <p:ph type="subTitle" idx="1" hasCustomPrompt="1"/>
          </p:nvPr>
        </p:nvSpPr>
        <p:spPr>
          <a:xfrm>
            <a:off x="685800" y="2674620"/>
            <a:ext cx="7772400" cy="514782"/>
          </a:xfrm>
        </p:spPr>
        <p:txBody>
          <a:bodyPr lIns="0" tIns="0" rIns="0" bIns="0" anchor="t">
            <a:noAutofit/>
          </a:bodyPr>
          <a:lstStyle>
            <a:lvl1pPr marL="0" indent="0" algn="r">
              <a:buNone/>
              <a:defRPr sz="1400" b="0" i="1" spc="100">
                <a:solidFill>
                  <a:schemeClr val="accent3"/>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 goes here </a:t>
            </a:r>
          </a:p>
        </p:txBody>
      </p:sp>
      <p:pic>
        <p:nvPicPr>
          <p:cNvPr id="12" name="Picture 11" descr="NCI-Logo-Color.png"/>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457201" y="4282743"/>
            <a:ext cx="3993515" cy="381000"/>
          </a:xfrm>
          <a:prstGeom prst="rect">
            <a:avLst/>
          </a:prstGeom>
        </p:spPr>
      </p:pic>
      <p:sp>
        <p:nvSpPr>
          <p:cNvPr id="8" name="Date Placeholder 3"/>
          <p:cNvSpPr>
            <a:spLocks noGrp="1"/>
          </p:cNvSpPr>
          <p:nvPr>
            <p:ph type="dt" sz="half" idx="2"/>
          </p:nvPr>
        </p:nvSpPr>
        <p:spPr>
          <a:xfrm>
            <a:off x="6400800" y="4297680"/>
            <a:ext cx="2286000" cy="356616"/>
          </a:xfrm>
          <a:prstGeom prst="rect">
            <a:avLst/>
          </a:prstGeom>
        </p:spPr>
        <p:txBody>
          <a:bodyPr vert="horz" lIns="0" tIns="0" rIns="0" bIns="0" rtlCol="0" anchor="ctr"/>
          <a:lstStyle>
            <a:lvl1pPr algn="r" fontAlgn="auto">
              <a:spcBef>
                <a:spcPts val="0"/>
              </a:spcBef>
              <a:spcAft>
                <a:spcPts val="0"/>
              </a:spcAft>
              <a:defRPr sz="1400" smtClean="0">
                <a:solidFill>
                  <a:srgbClr val="000000"/>
                </a:solidFill>
                <a:latin typeface="+mn-lt"/>
                <a:ea typeface="+mn-ea"/>
                <a:cs typeface="SapientSansRegular"/>
              </a:defRPr>
            </a:lvl1pPr>
          </a:lstStyle>
          <a:p>
            <a:pPr>
              <a:defRPr/>
            </a:pPr>
            <a:fld id="{646BEAE4-16B3-0744-BFCA-11CE0C224282}" type="datetime4">
              <a:rPr lang="en-US" smtClean="0"/>
              <a:t>June 4, 2018</a:t>
            </a:fld>
            <a:endParaRPr lang="en-US" dirty="0"/>
          </a:p>
        </p:txBody>
      </p:sp>
    </p:spTree>
    <p:extLst>
      <p:ext uri="{BB962C8B-B14F-4D97-AF65-F5344CB8AC3E}">
        <p14:creationId xmlns:p14="http://schemas.microsoft.com/office/powerpoint/2010/main" val="2474676089"/>
      </p:ext>
    </p:extLst>
  </p:cSld>
  <p:clrMapOvr>
    <a:masterClrMapping/>
  </p:clrMapOvr>
  <mc:AlternateContent xmlns:mc="http://schemas.openxmlformats.org/markup-compatibility/2006" xmlns:p14="http://schemas.microsoft.com/office/powerpoint/2010/main">
    <mc:Choice Requires="p14">
      <p:transition spd="slow" p14:dur="800">
        <p:fade/>
      </p:transition>
    </mc:Choice>
    <mc:Fallback xmlns="">
      <p:transition xmlns:p14="http://schemas.microsoft.com/office/powerpoint/2010/mai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lumn Right — Footer">
    <p:spTree>
      <p:nvGrpSpPr>
        <p:cNvPr id="1" name=""/>
        <p:cNvGrpSpPr/>
        <p:nvPr/>
      </p:nvGrpSpPr>
      <p:grpSpPr>
        <a:xfrm>
          <a:off x="0" y="0"/>
          <a:ext cx="0" cy="0"/>
          <a:chOff x="0" y="0"/>
          <a:chExt cx="0" cy="0"/>
        </a:xfrm>
      </p:grpSpPr>
      <p:sp>
        <p:nvSpPr>
          <p:cNvPr id="12" name="Title 1"/>
          <p:cNvSpPr>
            <a:spLocks noGrp="1"/>
          </p:cNvSpPr>
          <p:nvPr>
            <p:ph type="title" hasCustomPrompt="1"/>
          </p:nvPr>
        </p:nvSpPr>
        <p:spPr>
          <a:xfrm>
            <a:off x="493776" y="311658"/>
            <a:ext cx="8165592" cy="317395"/>
          </a:xfrm>
        </p:spPr>
        <p:txBody>
          <a:bodyPr lIns="0" tIns="0" rIns="0" bIns="0" anchor="b">
            <a:noAutofit/>
          </a:bodyPr>
          <a:lstStyle>
            <a:lvl1pPr>
              <a:lnSpc>
                <a:spcPct val="90000"/>
              </a:lnSpc>
              <a:defRPr sz="2400" baseline="0">
                <a:solidFill>
                  <a:srgbClr val="123E57"/>
                </a:solidFill>
                <a:latin typeface="+mj-lt"/>
                <a:cs typeface="SapientSansBold"/>
              </a:defRPr>
            </a:lvl1pPr>
          </a:lstStyle>
          <a:p>
            <a:r>
              <a:rPr lang="en-US" dirty="0"/>
              <a:t>Slide title</a:t>
            </a:r>
          </a:p>
        </p:txBody>
      </p:sp>
      <p:sp>
        <p:nvSpPr>
          <p:cNvPr id="14" name="Text Box 14"/>
          <p:cNvSpPr txBox="1">
            <a:spLocks noChangeArrowheads="1"/>
          </p:cNvSpPr>
          <p:nvPr userDrawn="1"/>
        </p:nvSpPr>
        <p:spPr bwMode="auto">
          <a:xfrm>
            <a:off x="8647113" y="4864608"/>
            <a:ext cx="307975" cy="182880"/>
          </a:xfrm>
          <a:prstGeom prst="rect">
            <a:avLst/>
          </a:prstGeom>
          <a:noFill/>
          <a:ln w="9525">
            <a:noFill/>
            <a:miter lim="800000"/>
            <a:headEnd/>
            <a:tailEnd/>
          </a:ln>
          <a:effectLst/>
        </p:spPr>
        <p:txBody>
          <a:bodyPr lIns="0" tIns="0" rIns="0" bIns="0">
            <a:no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101000"/>
              </a:lnSpc>
              <a:spcBef>
                <a:spcPct val="50000"/>
              </a:spcBef>
              <a:spcAft>
                <a:spcPts val="0"/>
              </a:spcAft>
              <a:defRPr/>
            </a:pPr>
            <a:r>
              <a:rPr lang="en-US" sz="1000" b="1" dirty="0">
                <a:solidFill>
                  <a:srgbClr val="7F7F7F"/>
                </a:solidFill>
                <a:latin typeface="+mn-lt"/>
                <a:cs typeface="SapientSansRegular"/>
              </a:rPr>
              <a:t> </a:t>
            </a:r>
            <a:fld id="{4225D95B-3580-C74C-AC82-B8FCF626B418}" type="slidenum">
              <a:rPr lang="en-US" sz="1000" b="1" smtClean="0">
                <a:solidFill>
                  <a:srgbClr val="7F7F7F"/>
                </a:solidFill>
                <a:latin typeface="+mn-lt"/>
                <a:cs typeface="SapientSansRegular"/>
              </a:rPr>
              <a:pPr algn="r" fontAlgn="auto">
                <a:lnSpc>
                  <a:spcPct val="101000"/>
                </a:lnSpc>
                <a:spcBef>
                  <a:spcPct val="50000"/>
                </a:spcBef>
                <a:spcAft>
                  <a:spcPts val="0"/>
                </a:spcAft>
                <a:defRPr/>
              </a:pPr>
              <a:t>‹#›</a:t>
            </a:fld>
            <a:endParaRPr lang="en-US" sz="1000" b="1" dirty="0">
              <a:solidFill>
                <a:srgbClr val="7F7F7F"/>
              </a:solidFill>
              <a:latin typeface="+mn-lt"/>
              <a:cs typeface="SapientSansRegular"/>
            </a:endParaRPr>
          </a:p>
        </p:txBody>
      </p:sp>
      <p:pic>
        <p:nvPicPr>
          <p:cNvPr id="15" name="Picture 14" descr="NCI-Logo-Gray-Knock-NEW.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8600" y="4864608"/>
            <a:ext cx="1916888" cy="182880"/>
          </a:xfrm>
          <a:prstGeom prst="rect">
            <a:avLst/>
          </a:prstGeom>
        </p:spPr>
      </p:pic>
      <p:sp>
        <p:nvSpPr>
          <p:cNvPr id="6" name="Content Placeholder 2"/>
          <p:cNvSpPr>
            <a:spLocks noGrp="1"/>
          </p:cNvSpPr>
          <p:nvPr>
            <p:ph sz="quarter" idx="11"/>
          </p:nvPr>
        </p:nvSpPr>
        <p:spPr>
          <a:xfrm>
            <a:off x="4550981" y="1069975"/>
            <a:ext cx="4108387" cy="3600450"/>
          </a:xfrm>
        </p:spPr>
        <p:txBody>
          <a:bodyPr numCol="1"/>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4"/>
          <p:cNvSpPr>
            <a:spLocks noGrp="1"/>
          </p:cNvSpPr>
          <p:nvPr>
            <p:ph sz="quarter" idx="12"/>
          </p:nvPr>
        </p:nvSpPr>
        <p:spPr>
          <a:xfrm>
            <a:off x="493776" y="1069975"/>
            <a:ext cx="3897313" cy="3600450"/>
          </a:xfrm>
        </p:spPr>
        <p:txBody>
          <a:bodyPr anchor="ctr"/>
          <a:lstStyle>
            <a:lvl1pPr marL="0" indent="0" algn="ctr">
              <a:buFontTx/>
              <a:buNone/>
              <a:defRPr/>
            </a:lvl1pPr>
          </a:lstStyle>
          <a:p>
            <a:pPr lvl="0"/>
            <a:r>
              <a:rPr lang="en-US"/>
              <a:t>Click to edit Master text styles</a:t>
            </a:r>
          </a:p>
        </p:txBody>
      </p:sp>
    </p:spTree>
    <p:extLst>
      <p:ext uri="{BB962C8B-B14F-4D97-AF65-F5344CB8AC3E}">
        <p14:creationId xmlns:p14="http://schemas.microsoft.com/office/powerpoint/2010/main" val="3003202538"/>
      </p:ext>
    </p:extLst>
  </p:cSld>
  <p:clrMapOvr>
    <a:masterClrMapping/>
  </p:clrMapOvr>
  <mc:AlternateContent xmlns:mc="http://schemas.openxmlformats.org/markup-compatibility/2006" xmlns:p14="http://schemas.microsoft.com/office/powerpoint/2010/main">
    <mc:Choice Requires="p14">
      <p:transition spd="slow" p14:dur="800">
        <p:fade/>
      </p:transition>
    </mc:Choice>
    <mc:Fallback xmlns="">
      <p:transition xmlns:p14="http://schemas.microsoft.com/office/powerpoint/2010/mai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lumn Right — No Footer">
    <p:spTree>
      <p:nvGrpSpPr>
        <p:cNvPr id="1" name=""/>
        <p:cNvGrpSpPr/>
        <p:nvPr/>
      </p:nvGrpSpPr>
      <p:grpSpPr>
        <a:xfrm>
          <a:off x="0" y="0"/>
          <a:ext cx="0" cy="0"/>
          <a:chOff x="0" y="0"/>
          <a:chExt cx="0" cy="0"/>
        </a:xfrm>
      </p:grpSpPr>
      <p:sp>
        <p:nvSpPr>
          <p:cNvPr id="12" name="Title 1"/>
          <p:cNvSpPr>
            <a:spLocks noGrp="1"/>
          </p:cNvSpPr>
          <p:nvPr>
            <p:ph type="title" hasCustomPrompt="1"/>
          </p:nvPr>
        </p:nvSpPr>
        <p:spPr>
          <a:xfrm>
            <a:off x="493776" y="311658"/>
            <a:ext cx="8165592" cy="317395"/>
          </a:xfrm>
        </p:spPr>
        <p:txBody>
          <a:bodyPr lIns="0" tIns="0" rIns="0" bIns="0" anchor="b">
            <a:noAutofit/>
          </a:bodyPr>
          <a:lstStyle>
            <a:lvl1pPr>
              <a:lnSpc>
                <a:spcPct val="90000"/>
              </a:lnSpc>
              <a:defRPr sz="2400" baseline="0">
                <a:solidFill>
                  <a:srgbClr val="123E57"/>
                </a:solidFill>
                <a:latin typeface="+mj-lt"/>
                <a:cs typeface="SapientSansBold"/>
              </a:defRPr>
            </a:lvl1pPr>
          </a:lstStyle>
          <a:p>
            <a:r>
              <a:rPr lang="en-US" dirty="0"/>
              <a:t>Slide title</a:t>
            </a:r>
          </a:p>
        </p:txBody>
      </p:sp>
      <p:sp>
        <p:nvSpPr>
          <p:cNvPr id="14" name="Text Box 14"/>
          <p:cNvSpPr txBox="1">
            <a:spLocks noChangeArrowheads="1"/>
          </p:cNvSpPr>
          <p:nvPr userDrawn="1"/>
        </p:nvSpPr>
        <p:spPr bwMode="auto">
          <a:xfrm>
            <a:off x="8647113" y="4864608"/>
            <a:ext cx="307975" cy="182880"/>
          </a:xfrm>
          <a:prstGeom prst="rect">
            <a:avLst/>
          </a:prstGeom>
          <a:noFill/>
          <a:ln w="9525">
            <a:noFill/>
            <a:miter lim="800000"/>
            <a:headEnd/>
            <a:tailEnd/>
          </a:ln>
          <a:effectLst/>
        </p:spPr>
        <p:txBody>
          <a:bodyPr lIns="0" tIns="0" rIns="0" bIns="0">
            <a:no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101000"/>
              </a:lnSpc>
              <a:spcBef>
                <a:spcPct val="50000"/>
              </a:spcBef>
              <a:spcAft>
                <a:spcPts val="0"/>
              </a:spcAft>
              <a:defRPr/>
            </a:pPr>
            <a:r>
              <a:rPr lang="en-US" sz="1000" b="1" dirty="0">
                <a:solidFill>
                  <a:srgbClr val="7F7F7F"/>
                </a:solidFill>
                <a:latin typeface="+mn-lt"/>
                <a:cs typeface="SapientSansRegular"/>
              </a:rPr>
              <a:t> </a:t>
            </a:r>
            <a:fld id="{4225D95B-3580-C74C-AC82-B8FCF626B418}" type="slidenum">
              <a:rPr lang="en-US" sz="1000" b="1" smtClean="0">
                <a:solidFill>
                  <a:srgbClr val="7F7F7F"/>
                </a:solidFill>
                <a:latin typeface="+mn-lt"/>
                <a:cs typeface="SapientSansRegular"/>
              </a:rPr>
              <a:pPr algn="r" fontAlgn="auto">
                <a:lnSpc>
                  <a:spcPct val="101000"/>
                </a:lnSpc>
                <a:spcBef>
                  <a:spcPct val="50000"/>
                </a:spcBef>
                <a:spcAft>
                  <a:spcPts val="0"/>
                </a:spcAft>
                <a:defRPr/>
              </a:pPr>
              <a:t>‹#›</a:t>
            </a:fld>
            <a:endParaRPr lang="en-US" sz="1000" b="1" dirty="0">
              <a:solidFill>
                <a:srgbClr val="7F7F7F"/>
              </a:solidFill>
              <a:latin typeface="+mn-lt"/>
              <a:cs typeface="SapientSansRegular"/>
            </a:endParaRPr>
          </a:p>
        </p:txBody>
      </p:sp>
      <p:sp>
        <p:nvSpPr>
          <p:cNvPr id="5" name="Content Placeholder 2"/>
          <p:cNvSpPr>
            <a:spLocks noGrp="1"/>
          </p:cNvSpPr>
          <p:nvPr>
            <p:ph sz="quarter" idx="11"/>
          </p:nvPr>
        </p:nvSpPr>
        <p:spPr>
          <a:xfrm>
            <a:off x="4550981" y="1069975"/>
            <a:ext cx="4108387" cy="3600450"/>
          </a:xfrm>
        </p:spPr>
        <p:txBody>
          <a:bodyPr numCol="1"/>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4"/>
          <p:cNvSpPr>
            <a:spLocks noGrp="1"/>
          </p:cNvSpPr>
          <p:nvPr>
            <p:ph sz="quarter" idx="12"/>
          </p:nvPr>
        </p:nvSpPr>
        <p:spPr>
          <a:xfrm>
            <a:off x="493776" y="1069975"/>
            <a:ext cx="3897313" cy="3600450"/>
          </a:xfrm>
        </p:spPr>
        <p:txBody>
          <a:bodyPr anchor="ctr"/>
          <a:lstStyle>
            <a:lvl1pPr marL="0" indent="0" algn="ctr">
              <a:buFontTx/>
              <a:buNone/>
              <a:defRPr/>
            </a:lvl1pPr>
          </a:lstStyle>
          <a:p>
            <a:pPr lvl="0"/>
            <a:r>
              <a:rPr lang="en-US"/>
              <a:t>Click to edit Master text styles</a:t>
            </a:r>
          </a:p>
        </p:txBody>
      </p:sp>
    </p:spTree>
    <p:extLst>
      <p:ext uri="{BB962C8B-B14F-4D97-AF65-F5344CB8AC3E}">
        <p14:creationId xmlns:p14="http://schemas.microsoft.com/office/powerpoint/2010/main" val="3573747015"/>
      </p:ext>
    </p:extLst>
  </p:cSld>
  <p:clrMapOvr>
    <a:masterClrMapping/>
  </p:clrMapOvr>
  <mc:AlternateContent xmlns:mc="http://schemas.openxmlformats.org/markup-compatibility/2006" xmlns:p14="http://schemas.microsoft.com/office/powerpoint/2010/main">
    <mc:Choice Requires="p14">
      <p:transition spd="slow" p14:dur="800">
        <p:fade/>
      </p:transition>
    </mc:Choice>
    <mc:Fallback xmlns="">
      <p:transition xmlns:p14="http://schemas.microsoft.com/office/powerpoint/2010/mai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ingle Graphic — Footer">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93776" y="311658"/>
            <a:ext cx="8165592" cy="317395"/>
          </a:xfrm>
        </p:spPr>
        <p:txBody>
          <a:bodyPr lIns="0" tIns="0" rIns="0" bIns="0" anchor="b">
            <a:noAutofit/>
          </a:bodyPr>
          <a:lstStyle>
            <a:lvl1pPr>
              <a:lnSpc>
                <a:spcPct val="90000"/>
              </a:lnSpc>
              <a:defRPr sz="2400" baseline="0">
                <a:solidFill>
                  <a:srgbClr val="123E57"/>
                </a:solidFill>
                <a:latin typeface="+mj-lt"/>
                <a:cs typeface="SapientSansBold"/>
              </a:defRPr>
            </a:lvl1pPr>
          </a:lstStyle>
          <a:p>
            <a:r>
              <a:rPr lang="en-US" dirty="0"/>
              <a:t>Slide title</a:t>
            </a:r>
          </a:p>
        </p:txBody>
      </p:sp>
      <p:sp>
        <p:nvSpPr>
          <p:cNvPr id="10" name="Text Box 14"/>
          <p:cNvSpPr txBox="1">
            <a:spLocks noChangeArrowheads="1"/>
          </p:cNvSpPr>
          <p:nvPr userDrawn="1"/>
        </p:nvSpPr>
        <p:spPr bwMode="auto">
          <a:xfrm>
            <a:off x="8647113" y="4864608"/>
            <a:ext cx="307975" cy="182880"/>
          </a:xfrm>
          <a:prstGeom prst="rect">
            <a:avLst/>
          </a:prstGeom>
          <a:noFill/>
          <a:ln w="9525">
            <a:noFill/>
            <a:miter lim="800000"/>
            <a:headEnd/>
            <a:tailEnd/>
          </a:ln>
          <a:effectLst/>
        </p:spPr>
        <p:txBody>
          <a:bodyPr lIns="0" tIns="0" rIns="0" bIns="0">
            <a:no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101000"/>
              </a:lnSpc>
              <a:spcBef>
                <a:spcPct val="50000"/>
              </a:spcBef>
              <a:spcAft>
                <a:spcPts val="0"/>
              </a:spcAft>
              <a:defRPr/>
            </a:pPr>
            <a:r>
              <a:rPr lang="en-US" sz="1000" b="1" dirty="0">
                <a:solidFill>
                  <a:srgbClr val="7F7F7F"/>
                </a:solidFill>
                <a:latin typeface="+mn-lt"/>
                <a:cs typeface="SapientSansRegular"/>
              </a:rPr>
              <a:t> </a:t>
            </a:r>
            <a:fld id="{4225D95B-3580-C74C-AC82-B8FCF626B418}" type="slidenum">
              <a:rPr lang="en-US" sz="1000" b="1" smtClean="0">
                <a:solidFill>
                  <a:srgbClr val="7F7F7F"/>
                </a:solidFill>
                <a:latin typeface="+mn-lt"/>
                <a:cs typeface="SapientSansRegular"/>
              </a:rPr>
              <a:pPr algn="r" fontAlgn="auto">
                <a:lnSpc>
                  <a:spcPct val="101000"/>
                </a:lnSpc>
                <a:spcBef>
                  <a:spcPct val="50000"/>
                </a:spcBef>
                <a:spcAft>
                  <a:spcPts val="0"/>
                </a:spcAft>
                <a:defRPr/>
              </a:pPr>
              <a:t>‹#›</a:t>
            </a:fld>
            <a:endParaRPr lang="en-US" sz="1000" b="1" dirty="0">
              <a:solidFill>
                <a:srgbClr val="7F7F7F"/>
              </a:solidFill>
              <a:latin typeface="+mn-lt"/>
              <a:cs typeface="SapientSansRegular"/>
            </a:endParaRPr>
          </a:p>
        </p:txBody>
      </p:sp>
      <p:pic>
        <p:nvPicPr>
          <p:cNvPr id="11" name="Picture 10" descr="NCI-Logo-Gray-Knock-NEW.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8600" y="4864608"/>
            <a:ext cx="1916888" cy="182880"/>
          </a:xfrm>
          <a:prstGeom prst="rect">
            <a:avLst/>
          </a:prstGeom>
        </p:spPr>
      </p:pic>
    </p:spTree>
    <p:extLst>
      <p:ext uri="{BB962C8B-B14F-4D97-AF65-F5344CB8AC3E}">
        <p14:creationId xmlns:p14="http://schemas.microsoft.com/office/powerpoint/2010/main" val="2571114813"/>
      </p:ext>
    </p:extLst>
  </p:cSld>
  <p:clrMapOvr>
    <a:masterClrMapping/>
  </p:clrMapOvr>
  <mc:AlternateContent xmlns:mc="http://schemas.openxmlformats.org/markup-compatibility/2006" xmlns:p14="http://schemas.microsoft.com/office/powerpoint/2010/main">
    <mc:Choice Requires="p14">
      <p:transition spd="slow" p14:dur="800">
        <p:fade/>
      </p:transition>
    </mc:Choice>
    <mc:Fallback xmlns="">
      <p:transition xmlns:p14="http://schemas.microsoft.com/office/powerpoint/2010/mai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ingle Graphic — No Footer">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93776" y="311658"/>
            <a:ext cx="8165592" cy="317395"/>
          </a:xfrm>
        </p:spPr>
        <p:txBody>
          <a:bodyPr lIns="0" tIns="0" rIns="0" bIns="0" anchor="b">
            <a:noAutofit/>
          </a:bodyPr>
          <a:lstStyle>
            <a:lvl1pPr>
              <a:lnSpc>
                <a:spcPct val="90000"/>
              </a:lnSpc>
              <a:defRPr sz="2400" baseline="0">
                <a:solidFill>
                  <a:srgbClr val="123E57"/>
                </a:solidFill>
                <a:latin typeface="+mj-lt"/>
                <a:cs typeface="SapientSansBold"/>
              </a:defRPr>
            </a:lvl1pPr>
          </a:lstStyle>
          <a:p>
            <a:r>
              <a:rPr lang="en-US" dirty="0"/>
              <a:t>Slide title</a:t>
            </a:r>
          </a:p>
        </p:txBody>
      </p:sp>
      <p:sp>
        <p:nvSpPr>
          <p:cNvPr id="10" name="Text Box 14"/>
          <p:cNvSpPr txBox="1">
            <a:spLocks noChangeArrowheads="1"/>
          </p:cNvSpPr>
          <p:nvPr userDrawn="1"/>
        </p:nvSpPr>
        <p:spPr bwMode="auto">
          <a:xfrm>
            <a:off x="8647113" y="4864608"/>
            <a:ext cx="307975" cy="182880"/>
          </a:xfrm>
          <a:prstGeom prst="rect">
            <a:avLst/>
          </a:prstGeom>
          <a:noFill/>
          <a:ln w="9525">
            <a:noFill/>
            <a:miter lim="800000"/>
            <a:headEnd/>
            <a:tailEnd/>
          </a:ln>
          <a:effectLst/>
        </p:spPr>
        <p:txBody>
          <a:bodyPr lIns="0" tIns="0" rIns="0" bIns="0">
            <a:no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101000"/>
              </a:lnSpc>
              <a:spcBef>
                <a:spcPct val="50000"/>
              </a:spcBef>
              <a:spcAft>
                <a:spcPts val="0"/>
              </a:spcAft>
              <a:defRPr/>
            </a:pPr>
            <a:r>
              <a:rPr lang="en-US" sz="1000" b="1" dirty="0">
                <a:solidFill>
                  <a:srgbClr val="7F7F7F"/>
                </a:solidFill>
                <a:latin typeface="+mn-lt"/>
                <a:cs typeface="SapientSansRegular"/>
              </a:rPr>
              <a:t> </a:t>
            </a:r>
            <a:fld id="{4225D95B-3580-C74C-AC82-B8FCF626B418}" type="slidenum">
              <a:rPr lang="en-US" sz="1000" b="1" smtClean="0">
                <a:solidFill>
                  <a:srgbClr val="7F7F7F"/>
                </a:solidFill>
                <a:latin typeface="+mn-lt"/>
                <a:cs typeface="SapientSansRegular"/>
              </a:rPr>
              <a:pPr algn="r" fontAlgn="auto">
                <a:lnSpc>
                  <a:spcPct val="101000"/>
                </a:lnSpc>
                <a:spcBef>
                  <a:spcPct val="50000"/>
                </a:spcBef>
                <a:spcAft>
                  <a:spcPts val="0"/>
                </a:spcAft>
                <a:defRPr/>
              </a:pPr>
              <a:t>‹#›</a:t>
            </a:fld>
            <a:endParaRPr lang="en-US" sz="1000" b="1" dirty="0">
              <a:solidFill>
                <a:srgbClr val="7F7F7F"/>
              </a:solidFill>
              <a:latin typeface="+mn-lt"/>
              <a:cs typeface="SapientSansRegular"/>
            </a:endParaRPr>
          </a:p>
        </p:txBody>
      </p:sp>
    </p:spTree>
    <p:extLst>
      <p:ext uri="{BB962C8B-B14F-4D97-AF65-F5344CB8AC3E}">
        <p14:creationId xmlns:p14="http://schemas.microsoft.com/office/powerpoint/2010/main" val="1117762749"/>
      </p:ext>
    </p:extLst>
  </p:cSld>
  <p:clrMapOvr>
    <a:masterClrMapping/>
  </p:clrMapOvr>
  <mc:AlternateContent xmlns:mc="http://schemas.openxmlformats.org/markup-compatibility/2006" xmlns:p14="http://schemas.microsoft.com/office/powerpoint/2010/main">
    <mc:Choice Requires="p14">
      <p:transition spd="slow" p14:dur="800">
        <p:fade/>
      </p:transition>
    </mc:Choice>
    <mc:Fallback xmlns="">
      <p:transition xmlns:p14="http://schemas.microsoft.com/office/powerpoint/2010/mai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 Footer">
    <p:spTree>
      <p:nvGrpSpPr>
        <p:cNvPr id="1" name=""/>
        <p:cNvGrpSpPr/>
        <p:nvPr/>
      </p:nvGrpSpPr>
      <p:grpSpPr>
        <a:xfrm>
          <a:off x="0" y="0"/>
          <a:ext cx="0" cy="0"/>
          <a:chOff x="0" y="0"/>
          <a:chExt cx="0" cy="0"/>
        </a:xfrm>
      </p:grpSpPr>
      <p:sp>
        <p:nvSpPr>
          <p:cNvPr id="11" name="Text Box 14"/>
          <p:cNvSpPr txBox="1">
            <a:spLocks noChangeArrowheads="1"/>
          </p:cNvSpPr>
          <p:nvPr userDrawn="1"/>
        </p:nvSpPr>
        <p:spPr bwMode="auto">
          <a:xfrm>
            <a:off x="8647113" y="4864608"/>
            <a:ext cx="307975" cy="182880"/>
          </a:xfrm>
          <a:prstGeom prst="rect">
            <a:avLst/>
          </a:prstGeom>
          <a:noFill/>
          <a:ln w="9525">
            <a:noFill/>
            <a:miter lim="800000"/>
            <a:headEnd/>
            <a:tailEnd/>
          </a:ln>
          <a:effectLst/>
        </p:spPr>
        <p:txBody>
          <a:bodyPr lIns="0" tIns="0" rIns="0" bIns="0">
            <a:no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101000"/>
              </a:lnSpc>
              <a:spcBef>
                <a:spcPct val="50000"/>
              </a:spcBef>
              <a:spcAft>
                <a:spcPts val="0"/>
              </a:spcAft>
              <a:defRPr/>
            </a:pPr>
            <a:r>
              <a:rPr lang="en-US" sz="1000" b="1" dirty="0">
                <a:solidFill>
                  <a:srgbClr val="7F7F7F"/>
                </a:solidFill>
                <a:latin typeface="+mn-lt"/>
                <a:cs typeface="SapientSansRegular"/>
              </a:rPr>
              <a:t> </a:t>
            </a:r>
            <a:fld id="{4225D95B-3580-C74C-AC82-B8FCF626B418}" type="slidenum">
              <a:rPr lang="en-US" sz="1000" b="1" smtClean="0">
                <a:solidFill>
                  <a:srgbClr val="7F7F7F"/>
                </a:solidFill>
                <a:latin typeface="+mn-lt"/>
                <a:cs typeface="SapientSansRegular"/>
              </a:rPr>
              <a:pPr algn="r" fontAlgn="auto">
                <a:lnSpc>
                  <a:spcPct val="101000"/>
                </a:lnSpc>
                <a:spcBef>
                  <a:spcPct val="50000"/>
                </a:spcBef>
                <a:spcAft>
                  <a:spcPts val="0"/>
                </a:spcAft>
                <a:defRPr/>
              </a:pPr>
              <a:t>‹#›</a:t>
            </a:fld>
            <a:endParaRPr lang="en-US" sz="1000" b="1" dirty="0">
              <a:solidFill>
                <a:srgbClr val="7F7F7F"/>
              </a:solidFill>
              <a:latin typeface="+mn-lt"/>
              <a:cs typeface="SapientSansRegular"/>
            </a:endParaRPr>
          </a:p>
        </p:txBody>
      </p:sp>
      <p:pic>
        <p:nvPicPr>
          <p:cNvPr id="12" name="Picture 11" descr="NCI-Logo-Gray-Knock-NEW.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8600" y="4864608"/>
            <a:ext cx="1916888" cy="182880"/>
          </a:xfrm>
          <a:prstGeom prst="rect">
            <a:avLst/>
          </a:prstGeom>
        </p:spPr>
      </p:pic>
    </p:spTree>
    <p:extLst>
      <p:ext uri="{BB962C8B-B14F-4D97-AF65-F5344CB8AC3E}">
        <p14:creationId xmlns:p14="http://schemas.microsoft.com/office/powerpoint/2010/main" val="3530957543"/>
      </p:ext>
    </p:extLst>
  </p:cSld>
  <p:clrMapOvr>
    <a:masterClrMapping/>
  </p:clrMapOvr>
  <mc:AlternateContent xmlns:mc="http://schemas.openxmlformats.org/markup-compatibility/2006" xmlns:p14="http://schemas.microsoft.com/office/powerpoint/2010/main">
    <mc:Choice Requires="p14">
      <p:transition spd="slow" p14:dur="800">
        <p:fade/>
      </p:transition>
    </mc:Choice>
    <mc:Fallback xmlns="">
      <p:transition xmlns:p14="http://schemas.microsoft.com/office/powerpoint/2010/mai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 No Footer">
    <p:spTree>
      <p:nvGrpSpPr>
        <p:cNvPr id="1" name=""/>
        <p:cNvGrpSpPr/>
        <p:nvPr/>
      </p:nvGrpSpPr>
      <p:grpSpPr>
        <a:xfrm>
          <a:off x="0" y="0"/>
          <a:ext cx="0" cy="0"/>
          <a:chOff x="0" y="0"/>
          <a:chExt cx="0" cy="0"/>
        </a:xfrm>
      </p:grpSpPr>
      <p:sp>
        <p:nvSpPr>
          <p:cNvPr id="3" name="Text Box 14"/>
          <p:cNvSpPr txBox="1">
            <a:spLocks noChangeArrowheads="1"/>
          </p:cNvSpPr>
          <p:nvPr userDrawn="1"/>
        </p:nvSpPr>
        <p:spPr bwMode="auto">
          <a:xfrm>
            <a:off x="8647113" y="4864608"/>
            <a:ext cx="307975" cy="182880"/>
          </a:xfrm>
          <a:prstGeom prst="rect">
            <a:avLst/>
          </a:prstGeom>
          <a:noFill/>
          <a:ln w="9525">
            <a:noFill/>
            <a:miter lim="800000"/>
            <a:headEnd/>
            <a:tailEnd/>
          </a:ln>
          <a:effectLst/>
        </p:spPr>
        <p:txBody>
          <a:bodyPr lIns="0" tIns="0" rIns="0" bIns="0">
            <a:no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101000"/>
              </a:lnSpc>
              <a:spcBef>
                <a:spcPct val="50000"/>
              </a:spcBef>
              <a:spcAft>
                <a:spcPts val="0"/>
              </a:spcAft>
              <a:defRPr/>
            </a:pPr>
            <a:r>
              <a:rPr lang="en-US" sz="1000" b="1" dirty="0">
                <a:solidFill>
                  <a:srgbClr val="7F7F7F"/>
                </a:solidFill>
                <a:latin typeface="+mn-lt"/>
                <a:cs typeface="SapientSansRegular"/>
              </a:rPr>
              <a:t> </a:t>
            </a:r>
            <a:fld id="{4225D95B-3580-C74C-AC82-B8FCF626B418}" type="slidenum">
              <a:rPr lang="en-US" sz="1000" b="1" smtClean="0">
                <a:solidFill>
                  <a:srgbClr val="7F7F7F"/>
                </a:solidFill>
                <a:latin typeface="+mn-lt"/>
                <a:cs typeface="SapientSansRegular"/>
              </a:rPr>
              <a:pPr algn="r" fontAlgn="auto">
                <a:lnSpc>
                  <a:spcPct val="101000"/>
                </a:lnSpc>
                <a:spcBef>
                  <a:spcPct val="50000"/>
                </a:spcBef>
                <a:spcAft>
                  <a:spcPts val="0"/>
                </a:spcAft>
                <a:defRPr/>
              </a:pPr>
              <a:t>‹#›</a:t>
            </a:fld>
            <a:endParaRPr lang="en-US" sz="1000" b="1" dirty="0">
              <a:solidFill>
                <a:srgbClr val="7F7F7F"/>
              </a:solidFill>
              <a:latin typeface="+mn-lt"/>
              <a:cs typeface="SapientSansRegular"/>
            </a:endParaRPr>
          </a:p>
        </p:txBody>
      </p:sp>
    </p:spTree>
    <p:extLst>
      <p:ext uri="{BB962C8B-B14F-4D97-AF65-F5344CB8AC3E}">
        <p14:creationId xmlns:p14="http://schemas.microsoft.com/office/powerpoint/2010/main" val="3807219870"/>
      </p:ext>
    </p:extLst>
  </p:cSld>
  <p:clrMapOvr>
    <a:masterClrMapping/>
  </p:clrMapOvr>
  <mc:AlternateContent xmlns:mc="http://schemas.openxmlformats.org/markup-compatibility/2006" xmlns:p14="http://schemas.microsoft.com/office/powerpoint/2010/main">
    <mc:Choice Requires="p14">
      <p:transition spd="slow" p14:dur="800">
        <p:fade/>
      </p:transition>
    </mc:Choice>
    <mc:Fallback xmlns="">
      <p:transition xmlns:p14="http://schemas.microsoft.com/office/powerpoint/2010/mai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ack Cover White">
    <p:bg>
      <p:bgPr>
        <a:solidFill>
          <a:schemeClr val="bg1"/>
        </a:solidFill>
        <a:effectLst/>
      </p:bgPr>
    </p:bg>
    <p:spTree>
      <p:nvGrpSpPr>
        <p:cNvPr id="1" name=""/>
        <p:cNvGrpSpPr/>
        <p:nvPr/>
      </p:nvGrpSpPr>
      <p:grpSpPr>
        <a:xfrm>
          <a:off x="0" y="0"/>
          <a:ext cx="0" cy="0"/>
          <a:chOff x="0" y="0"/>
          <a:chExt cx="0" cy="0"/>
        </a:xfrm>
      </p:grpSpPr>
      <p:sp>
        <p:nvSpPr>
          <p:cNvPr id="10" name="Pentagon 9"/>
          <p:cNvSpPr/>
          <p:nvPr userDrawn="1"/>
        </p:nvSpPr>
        <p:spPr>
          <a:xfrm>
            <a:off x="0" y="0"/>
            <a:ext cx="8458198" cy="5143500"/>
          </a:xfrm>
          <a:prstGeom prst="homePlate">
            <a:avLst>
              <a:gd name="adj" fmla="val 20935"/>
            </a:avLst>
          </a:pr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Pentagon 10"/>
          <p:cNvSpPr/>
          <p:nvPr userDrawn="1"/>
        </p:nvSpPr>
        <p:spPr>
          <a:xfrm>
            <a:off x="0" y="0"/>
            <a:ext cx="7289798" cy="5143500"/>
          </a:xfrm>
          <a:prstGeom prst="homePlate">
            <a:avLst>
              <a:gd name="adj" fmla="val 20935"/>
            </a:avLst>
          </a:prstGeom>
          <a:solidFill>
            <a:srgbClr val="E8E8E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 name="Group 1"/>
          <p:cNvGrpSpPr>
            <a:grpSpLocks noChangeAspect="1"/>
          </p:cNvGrpSpPr>
          <p:nvPr userDrawn="1"/>
        </p:nvGrpSpPr>
        <p:grpSpPr>
          <a:xfrm>
            <a:off x="2990088" y="2148840"/>
            <a:ext cx="3163776" cy="813435"/>
            <a:chOff x="2333626" y="1990725"/>
            <a:chExt cx="4519680" cy="1162050"/>
          </a:xfrm>
        </p:grpSpPr>
        <p:pic>
          <p:nvPicPr>
            <p:cNvPr id="3" name="Picture 2" descr="4_hhs_logo_gray.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333626" y="1990725"/>
              <a:ext cx="1162050" cy="1162050"/>
            </a:xfrm>
            <a:prstGeom prst="rect">
              <a:avLst/>
            </a:prstGeom>
          </p:spPr>
        </p:pic>
        <p:pic>
          <p:nvPicPr>
            <p:cNvPr id="6" name="Picture 5" descr="NCI-Logo-Stack-Color.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733805" y="2133600"/>
              <a:ext cx="3119501" cy="852170"/>
            </a:xfrm>
            <a:prstGeom prst="rect">
              <a:avLst/>
            </a:prstGeom>
          </p:spPr>
        </p:pic>
      </p:grpSp>
      <p:sp>
        <p:nvSpPr>
          <p:cNvPr id="7" name="TextBox 13"/>
          <p:cNvSpPr txBox="1">
            <a:spLocks noChangeArrowheads="1"/>
          </p:cNvSpPr>
          <p:nvPr userDrawn="1"/>
        </p:nvSpPr>
        <p:spPr bwMode="auto">
          <a:xfrm>
            <a:off x="1996889" y="4356100"/>
            <a:ext cx="5186736" cy="3385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r>
              <a:rPr lang="en-US" sz="1600" b="1" dirty="0" err="1">
                <a:solidFill>
                  <a:srgbClr val="606060"/>
                </a:solidFill>
                <a:latin typeface="Arial" charset="0"/>
              </a:rPr>
              <a:t>www.cancer.gov</a:t>
            </a:r>
            <a:r>
              <a:rPr lang="en-US" sz="1600" b="1" dirty="0">
                <a:solidFill>
                  <a:srgbClr val="606060"/>
                </a:solidFill>
                <a:latin typeface="Arial" charset="0"/>
              </a:rPr>
              <a:t>                 </a:t>
            </a:r>
            <a:r>
              <a:rPr lang="en-US" sz="1600" b="1" dirty="0" err="1">
                <a:solidFill>
                  <a:srgbClr val="606060"/>
                </a:solidFill>
                <a:latin typeface="Arial" charset="0"/>
              </a:rPr>
              <a:t>www.cancer.gov</a:t>
            </a:r>
            <a:r>
              <a:rPr lang="en-US" sz="1600" b="1" dirty="0">
                <a:solidFill>
                  <a:srgbClr val="606060"/>
                </a:solidFill>
                <a:latin typeface="Arial" charset="0"/>
              </a:rPr>
              <a:t>/</a:t>
            </a:r>
            <a:r>
              <a:rPr lang="en-US" sz="1600" b="1" dirty="0" err="1">
                <a:solidFill>
                  <a:srgbClr val="606060"/>
                </a:solidFill>
                <a:latin typeface="Arial" charset="0"/>
              </a:rPr>
              <a:t>espanol</a:t>
            </a:r>
            <a:endParaRPr lang="en-US" sz="1600" b="1" dirty="0">
              <a:solidFill>
                <a:srgbClr val="606060"/>
              </a:solidFill>
              <a:latin typeface="Arial" charset="0"/>
            </a:endParaRPr>
          </a:p>
        </p:txBody>
      </p:sp>
    </p:spTree>
    <p:extLst>
      <p:ext uri="{BB962C8B-B14F-4D97-AF65-F5344CB8AC3E}">
        <p14:creationId xmlns:p14="http://schemas.microsoft.com/office/powerpoint/2010/main" val="2837012154"/>
      </p:ext>
    </p:extLst>
  </p:cSld>
  <p:clrMapOvr>
    <a:masterClrMapping/>
  </p:clrMapOvr>
  <mc:AlternateContent xmlns:mc="http://schemas.openxmlformats.org/markup-compatibility/2006" xmlns:p14="http://schemas.microsoft.com/office/powerpoint/2010/main">
    <mc:Choice Requires="p14">
      <p:transition spd="slow" p14:dur="800">
        <p:fade/>
      </p:transition>
    </mc:Choice>
    <mc:Fallback xmlns="">
      <p:transition xmlns:p14="http://schemas.microsoft.com/office/powerpoint/2010/mai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with Sub-Bullet">
    <p:spTree>
      <p:nvGrpSpPr>
        <p:cNvPr id="1" name=""/>
        <p:cNvGrpSpPr/>
        <p:nvPr/>
      </p:nvGrpSpPr>
      <p:grpSpPr>
        <a:xfrm>
          <a:off x="0" y="0"/>
          <a:ext cx="0" cy="0"/>
          <a:chOff x="0" y="0"/>
          <a:chExt cx="0" cy="0"/>
        </a:xfrm>
      </p:grpSpPr>
      <p:sp>
        <p:nvSpPr>
          <p:cNvPr id="12" name="Pentagon 11"/>
          <p:cNvSpPr>
            <a:spLocks noChangeAspect="1"/>
          </p:cNvSpPr>
          <p:nvPr userDrawn="1"/>
        </p:nvSpPr>
        <p:spPr>
          <a:xfrm>
            <a:off x="1177110" y="0"/>
            <a:ext cx="2872114" cy="5148072"/>
          </a:xfrm>
          <a:prstGeom prst="homePlate">
            <a:avLst>
              <a:gd name="adj" fmla="val 36290"/>
            </a:avLst>
          </a:pr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Pentagon 12"/>
          <p:cNvSpPr>
            <a:spLocks noChangeAspect="1"/>
          </p:cNvSpPr>
          <p:nvPr userDrawn="1"/>
        </p:nvSpPr>
        <p:spPr>
          <a:xfrm>
            <a:off x="10624" y="0"/>
            <a:ext cx="2872114" cy="5148072"/>
          </a:xfrm>
          <a:prstGeom prst="homePlate">
            <a:avLst>
              <a:gd name="adj" fmla="val 36290"/>
            </a:avLst>
          </a:prstGeom>
          <a:solidFill>
            <a:srgbClr val="E8E8E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itle 1"/>
          <p:cNvSpPr>
            <a:spLocks noGrp="1"/>
          </p:cNvSpPr>
          <p:nvPr>
            <p:ph type="title" hasCustomPrompt="1"/>
          </p:nvPr>
        </p:nvSpPr>
        <p:spPr>
          <a:xfrm>
            <a:off x="493776" y="1371600"/>
            <a:ext cx="3017520" cy="1371600"/>
          </a:xfrm>
        </p:spPr>
        <p:txBody>
          <a:bodyPr lIns="0" tIns="0" rIns="0" bIns="0" anchor="b">
            <a:noAutofit/>
          </a:bodyPr>
          <a:lstStyle>
            <a:lvl1pPr algn="r">
              <a:lnSpc>
                <a:spcPct val="90000"/>
              </a:lnSpc>
              <a:defRPr sz="2400">
                <a:solidFill>
                  <a:srgbClr val="123E57"/>
                </a:solidFill>
                <a:latin typeface="+mj-lt"/>
                <a:cs typeface="SapientSansBold"/>
              </a:defRPr>
            </a:lvl1pPr>
          </a:lstStyle>
          <a:p>
            <a:r>
              <a:rPr lang="en-US" dirty="0"/>
              <a:t>Agenda</a:t>
            </a:r>
          </a:p>
        </p:txBody>
      </p:sp>
      <p:sp>
        <p:nvSpPr>
          <p:cNvPr id="7" name="Text Box 14"/>
          <p:cNvSpPr txBox="1">
            <a:spLocks noChangeArrowheads="1"/>
          </p:cNvSpPr>
          <p:nvPr userDrawn="1"/>
        </p:nvSpPr>
        <p:spPr bwMode="auto">
          <a:xfrm>
            <a:off x="8647113" y="4864608"/>
            <a:ext cx="307975" cy="182880"/>
          </a:xfrm>
          <a:prstGeom prst="rect">
            <a:avLst/>
          </a:prstGeom>
          <a:noFill/>
          <a:ln w="9525">
            <a:noFill/>
            <a:miter lim="800000"/>
            <a:headEnd/>
            <a:tailEnd/>
          </a:ln>
          <a:effectLst/>
        </p:spPr>
        <p:txBody>
          <a:bodyPr lIns="0" tIns="0" rIns="0" bIns="0">
            <a:no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101000"/>
              </a:lnSpc>
              <a:spcBef>
                <a:spcPct val="50000"/>
              </a:spcBef>
              <a:spcAft>
                <a:spcPts val="0"/>
              </a:spcAft>
              <a:defRPr/>
            </a:pPr>
            <a:r>
              <a:rPr lang="en-US" sz="1000" b="1" dirty="0">
                <a:solidFill>
                  <a:srgbClr val="7F7F7F"/>
                </a:solidFill>
                <a:latin typeface="+mn-lt"/>
                <a:cs typeface="SapientSansRegular"/>
              </a:rPr>
              <a:t> </a:t>
            </a:r>
            <a:fld id="{4225D95B-3580-C74C-AC82-B8FCF626B418}" type="slidenum">
              <a:rPr lang="en-US" sz="1000" b="1" smtClean="0">
                <a:solidFill>
                  <a:srgbClr val="7F7F7F"/>
                </a:solidFill>
                <a:latin typeface="+mn-lt"/>
                <a:cs typeface="SapientSansRegular"/>
              </a:rPr>
              <a:pPr algn="r" fontAlgn="auto">
                <a:lnSpc>
                  <a:spcPct val="101000"/>
                </a:lnSpc>
                <a:spcBef>
                  <a:spcPct val="50000"/>
                </a:spcBef>
                <a:spcAft>
                  <a:spcPts val="0"/>
                </a:spcAft>
                <a:defRPr/>
              </a:pPr>
              <a:t>‹#›</a:t>
            </a:fld>
            <a:endParaRPr lang="en-US" sz="1000" b="1" dirty="0">
              <a:solidFill>
                <a:srgbClr val="7F7F7F"/>
              </a:solidFill>
              <a:latin typeface="+mn-lt"/>
              <a:cs typeface="SapientSansRegular"/>
            </a:endParaRPr>
          </a:p>
        </p:txBody>
      </p:sp>
      <p:pic>
        <p:nvPicPr>
          <p:cNvPr id="9" name="Picture 8" descr="NCI-Logo-Gray-Knock-NEW.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8600" y="4864608"/>
            <a:ext cx="1916888" cy="182880"/>
          </a:xfrm>
          <a:prstGeom prst="rect">
            <a:avLst/>
          </a:prstGeom>
        </p:spPr>
      </p:pic>
      <p:sp>
        <p:nvSpPr>
          <p:cNvPr id="11" name="Text Placeholder 12"/>
          <p:cNvSpPr>
            <a:spLocks noGrp="1"/>
          </p:cNvSpPr>
          <p:nvPr>
            <p:ph type="body" sz="quarter" idx="11" hasCustomPrompt="1"/>
          </p:nvPr>
        </p:nvSpPr>
        <p:spPr>
          <a:xfrm>
            <a:off x="4334256" y="0"/>
            <a:ext cx="4297680" cy="5148072"/>
          </a:xfrm>
        </p:spPr>
        <p:txBody>
          <a:bodyPr anchor="ctr">
            <a:noAutofit/>
          </a:bodyPr>
          <a:lstStyle>
            <a:lvl1pPr marL="457200" marR="0" indent="-457200" algn="l" defTabSz="457200" rtl="0" eaLnBrk="1" fontAlgn="auto" latinLnBrk="0" hangingPunct="1">
              <a:lnSpc>
                <a:spcPct val="100000"/>
              </a:lnSpc>
              <a:spcBef>
                <a:spcPts val="0"/>
              </a:spcBef>
              <a:spcAft>
                <a:spcPts val="1000"/>
              </a:spcAft>
              <a:buClr>
                <a:schemeClr val="accent1"/>
              </a:buClr>
              <a:buSzTx/>
              <a:buFont typeface="+mj-lt"/>
              <a:buAutoNum type="arabicPeriod"/>
              <a:tabLst/>
              <a:defRPr i="1">
                <a:solidFill>
                  <a:srgbClr val="000000"/>
                </a:solidFill>
              </a:defRPr>
            </a:lvl1pPr>
            <a:lvl2pPr marL="685800" marR="0" indent="-228600" algn="l" defTabSz="457200" rtl="0" eaLnBrk="1" fontAlgn="auto" latinLnBrk="0" hangingPunct="1">
              <a:lnSpc>
                <a:spcPct val="100000"/>
              </a:lnSpc>
              <a:spcBef>
                <a:spcPts val="0"/>
              </a:spcBef>
              <a:spcAft>
                <a:spcPts val="1000"/>
              </a:spcAft>
              <a:buClr>
                <a:schemeClr val="accent1"/>
              </a:buClr>
              <a:buSzTx/>
              <a:buFont typeface="Wingdings" charset="2"/>
              <a:buChar char="§"/>
              <a:tabLst/>
              <a:defRPr lang="en-US" sz="1900" i="1" kern="1200" baseline="0" dirty="0" smtClean="0">
                <a:solidFill>
                  <a:srgbClr val="000000"/>
                </a:solidFill>
                <a:latin typeface="+mn-lt"/>
                <a:ea typeface="ＭＳ Ｐゴシック" charset="0"/>
                <a:cs typeface="SapientCentroSlab-Light"/>
              </a:defRPr>
            </a:lvl2pPr>
          </a:lstStyle>
          <a:p>
            <a:r>
              <a:rPr lang="en-US" dirty="0"/>
              <a:t>Agenda Item 1</a:t>
            </a:r>
          </a:p>
          <a:p>
            <a:pPr lvl="1"/>
            <a:r>
              <a:rPr lang="en-US" dirty="0"/>
              <a:t>Agenda Item 1a</a:t>
            </a:r>
          </a:p>
          <a:p>
            <a:pPr lvl="1"/>
            <a:r>
              <a:rPr lang="en-US" dirty="0"/>
              <a:t>Agenda Item 1b</a:t>
            </a:r>
          </a:p>
          <a:p>
            <a:r>
              <a:rPr lang="en-US" dirty="0"/>
              <a:t>Agenda Item 2</a:t>
            </a:r>
          </a:p>
          <a:p>
            <a:pPr lvl="1"/>
            <a:r>
              <a:rPr lang="en-US" dirty="0"/>
              <a:t>Agenda Item 2a</a:t>
            </a:r>
          </a:p>
          <a:p>
            <a:pPr lvl="1"/>
            <a:r>
              <a:rPr lang="en-US" dirty="0"/>
              <a:t>Agenda Item 2b</a:t>
            </a:r>
          </a:p>
          <a:p>
            <a:r>
              <a:rPr lang="en-US" dirty="0"/>
              <a:t>Agenda Item 3</a:t>
            </a:r>
          </a:p>
          <a:p>
            <a:pPr marL="685800" marR="0" lvl="1" indent="-228600" algn="l" defTabSz="457200" rtl="0" eaLnBrk="1" fontAlgn="auto" latinLnBrk="0" hangingPunct="1">
              <a:lnSpc>
                <a:spcPct val="100000"/>
              </a:lnSpc>
              <a:spcBef>
                <a:spcPts val="0"/>
              </a:spcBef>
              <a:spcAft>
                <a:spcPts val="1000"/>
              </a:spcAft>
              <a:buClr>
                <a:schemeClr val="accent1"/>
              </a:buClr>
              <a:buSzTx/>
              <a:buFont typeface="Wingdings" charset="2"/>
              <a:buChar char="§"/>
              <a:tabLst/>
              <a:defRPr/>
            </a:pPr>
            <a:r>
              <a:rPr lang="en-US" dirty="0"/>
              <a:t>Agenda Item 3a</a:t>
            </a:r>
          </a:p>
          <a:p>
            <a:pPr marL="685800" marR="0" lvl="1" indent="-228600" algn="l" defTabSz="457200" rtl="0" eaLnBrk="1" fontAlgn="auto" latinLnBrk="0" hangingPunct="1">
              <a:lnSpc>
                <a:spcPct val="100000"/>
              </a:lnSpc>
              <a:spcBef>
                <a:spcPts val="0"/>
              </a:spcBef>
              <a:spcAft>
                <a:spcPts val="1000"/>
              </a:spcAft>
              <a:buClr>
                <a:schemeClr val="accent1"/>
              </a:buClr>
              <a:buSzTx/>
              <a:buFont typeface="Wingdings" charset="2"/>
              <a:buChar char="§"/>
              <a:tabLst/>
              <a:defRPr/>
            </a:pPr>
            <a:r>
              <a:rPr lang="en-US" dirty="0"/>
              <a:t>Agenda Item 3b</a:t>
            </a:r>
          </a:p>
        </p:txBody>
      </p:sp>
    </p:spTree>
    <p:extLst>
      <p:ext uri="{BB962C8B-B14F-4D97-AF65-F5344CB8AC3E}">
        <p14:creationId xmlns:p14="http://schemas.microsoft.com/office/powerpoint/2010/main" val="985284671"/>
      </p:ext>
    </p:extLst>
  </p:cSld>
  <p:clrMapOvr>
    <a:masterClrMapping/>
  </p:clrMapOvr>
  <mc:AlternateContent xmlns:mc="http://schemas.openxmlformats.org/markup-compatibility/2006" xmlns:p14="http://schemas.microsoft.com/office/powerpoint/2010/main">
    <mc:Choice Requires="p14">
      <p:transition spd="slow" p14:dur="800">
        <p:fade/>
      </p:transition>
    </mc:Choice>
    <mc:Fallback xmlns="">
      <p:transition xmlns:p14="http://schemas.microsoft.com/office/powerpoint/2010/mai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White Section Break">
    <p:bg>
      <p:bgPr>
        <a:solidFill>
          <a:schemeClr val="bg1"/>
        </a:solidFill>
        <a:effectLst/>
      </p:bgPr>
    </p:bg>
    <p:spTree>
      <p:nvGrpSpPr>
        <p:cNvPr id="1" name=""/>
        <p:cNvGrpSpPr/>
        <p:nvPr/>
      </p:nvGrpSpPr>
      <p:grpSpPr>
        <a:xfrm>
          <a:off x="0" y="0"/>
          <a:ext cx="0" cy="0"/>
          <a:chOff x="0" y="0"/>
          <a:chExt cx="0" cy="0"/>
        </a:xfrm>
      </p:grpSpPr>
      <p:sp>
        <p:nvSpPr>
          <p:cNvPr id="9" name="Pentagon 8"/>
          <p:cNvSpPr/>
          <p:nvPr userDrawn="1"/>
        </p:nvSpPr>
        <p:spPr>
          <a:xfrm>
            <a:off x="0" y="0"/>
            <a:ext cx="8458198" cy="5143500"/>
          </a:xfrm>
          <a:prstGeom prst="homePlate">
            <a:avLst>
              <a:gd name="adj" fmla="val 20935"/>
            </a:avLst>
          </a:pr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Pentagon 12"/>
          <p:cNvSpPr/>
          <p:nvPr userDrawn="1"/>
        </p:nvSpPr>
        <p:spPr>
          <a:xfrm>
            <a:off x="0" y="0"/>
            <a:ext cx="7289798" cy="5143500"/>
          </a:xfrm>
          <a:prstGeom prst="homePlate">
            <a:avLst>
              <a:gd name="adj" fmla="val 20935"/>
            </a:avLst>
          </a:prstGeom>
          <a:solidFill>
            <a:srgbClr val="E8E8E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itle 1"/>
          <p:cNvSpPr>
            <a:spLocks noGrp="1"/>
          </p:cNvSpPr>
          <p:nvPr>
            <p:ph type="ctrTitle" hasCustomPrompt="1"/>
          </p:nvPr>
        </p:nvSpPr>
        <p:spPr>
          <a:xfrm>
            <a:off x="3429000" y="1817370"/>
            <a:ext cx="5029199" cy="1371600"/>
          </a:xfrm>
        </p:spPr>
        <p:txBody>
          <a:bodyPr lIns="0" tIns="0" rIns="0" bIns="0" anchor="b">
            <a:noAutofit/>
          </a:bodyPr>
          <a:lstStyle>
            <a:lvl1pPr algn="r">
              <a:defRPr sz="2800" spc="-80">
                <a:solidFill>
                  <a:srgbClr val="123E57"/>
                </a:solidFill>
                <a:latin typeface="+mj-lt"/>
                <a:cs typeface="SapientSansBold"/>
              </a:defRPr>
            </a:lvl1pPr>
          </a:lstStyle>
          <a:p>
            <a:pPr lvl="0"/>
            <a:r>
              <a:rPr lang="en-US" dirty="0"/>
              <a:t>Section title</a:t>
            </a:r>
          </a:p>
        </p:txBody>
      </p:sp>
      <p:sp>
        <p:nvSpPr>
          <p:cNvPr id="10" name="Subtitle 2"/>
          <p:cNvSpPr>
            <a:spLocks noGrp="1"/>
          </p:cNvSpPr>
          <p:nvPr>
            <p:ph type="subTitle" idx="1" hasCustomPrompt="1"/>
          </p:nvPr>
        </p:nvSpPr>
        <p:spPr>
          <a:xfrm>
            <a:off x="3428999" y="3257550"/>
            <a:ext cx="5022892" cy="514350"/>
          </a:xfrm>
        </p:spPr>
        <p:txBody>
          <a:bodyPr lIns="0" tIns="0" rIns="0" bIns="0">
            <a:noAutofit/>
          </a:bodyPr>
          <a:lstStyle>
            <a:lvl1pPr marL="0" indent="0" algn="r">
              <a:buNone/>
              <a:defRPr sz="1400" b="0" i="1" spc="100">
                <a:solidFill>
                  <a:schemeClr val="accent3"/>
                </a:solidFill>
                <a:latin typeface="+mn-lt"/>
                <a:cs typeface="SapientCentroSlab-Ligh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 goes here</a:t>
            </a:r>
          </a:p>
        </p:txBody>
      </p:sp>
      <p:sp>
        <p:nvSpPr>
          <p:cNvPr id="8" name="Text Box 14"/>
          <p:cNvSpPr txBox="1">
            <a:spLocks noChangeArrowheads="1"/>
          </p:cNvSpPr>
          <p:nvPr userDrawn="1"/>
        </p:nvSpPr>
        <p:spPr bwMode="auto">
          <a:xfrm>
            <a:off x="8647113" y="4864608"/>
            <a:ext cx="307975" cy="182880"/>
          </a:xfrm>
          <a:prstGeom prst="rect">
            <a:avLst/>
          </a:prstGeom>
          <a:noFill/>
          <a:ln w="9525">
            <a:noFill/>
            <a:miter lim="800000"/>
            <a:headEnd/>
            <a:tailEnd/>
          </a:ln>
          <a:effectLst/>
        </p:spPr>
        <p:txBody>
          <a:bodyPr lIns="0" tIns="0" rIns="0" bIns="0">
            <a:no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101000"/>
              </a:lnSpc>
              <a:spcBef>
                <a:spcPct val="50000"/>
              </a:spcBef>
              <a:spcAft>
                <a:spcPts val="0"/>
              </a:spcAft>
              <a:defRPr/>
            </a:pPr>
            <a:r>
              <a:rPr lang="en-US" sz="1000" b="1" dirty="0">
                <a:solidFill>
                  <a:srgbClr val="7F7F7F"/>
                </a:solidFill>
                <a:latin typeface="+mn-lt"/>
                <a:cs typeface="SapientSansRegular"/>
              </a:rPr>
              <a:t> </a:t>
            </a:r>
            <a:fld id="{4225D95B-3580-C74C-AC82-B8FCF626B418}" type="slidenum">
              <a:rPr lang="en-US" sz="1000" b="1" smtClean="0">
                <a:solidFill>
                  <a:srgbClr val="7F7F7F"/>
                </a:solidFill>
                <a:latin typeface="+mn-lt"/>
                <a:cs typeface="SapientSansRegular"/>
              </a:rPr>
              <a:pPr algn="r" fontAlgn="auto">
                <a:lnSpc>
                  <a:spcPct val="101000"/>
                </a:lnSpc>
                <a:spcBef>
                  <a:spcPct val="50000"/>
                </a:spcBef>
                <a:spcAft>
                  <a:spcPts val="0"/>
                </a:spcAft>
                <a:defRPr/>
              </a:pPr>
              <a:t>‹#›</a:t>
            </a:fld>
            <a:endParaRPr lang="en-US" sz="1000" b="1" dirty="0">
              <a:solidFill>
                <a:srgbClr val="7F7F7F"/>
              </a:solidFill>
              <a:latin typeface="+mn-lt"/>
              <a:cs typeface="SapientSansRegular"/>
            </a:endParaRPr>
          </a:p>
        </p:txBody>
      </p:sp>
      <p:pic>
        <p:nvPicPr>
          <p:cNvPr id="11" name="Picture 10" descr="NCI-Logo-Gray-Knock-NEW.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8600" y="4864608"/>
            <a:ext cx="1916888" cy="182880"/>
          </a:xfrm>
          <a:prstGeom prst="rect">
            <a:avLst/>
          </a:prstGeom>
        </p:spPr>
      </p:pic>
    </p:spTree>
    <p:extLst>
      <p:ext uri="{BB962C8B-B14F-4D97-AF65-F5344CB8AC3E}">
        <p14:creationId xmlns:p14="http://schemas.microsoft.com/office/powerpoint/2010/main" val="2993115748"/>
      </p:ext>
    </p:extLst>
  </p:cSld>
  <p:clrMapOvr>
    <a:masterClrMapping/>
  </p:clrMapOvr>
  <mc:AlternateContent xmlns:mc="http://schemas.openxmlformats.org/markup-compatibility/2006" xmlns:p14="http://schemas.microsoft.com/office/powerpoint/2010/main">
    <mc:Choice Requires="p14">
      <p:transition spd="slow" p14:dur="800">
        <p:fade/>
      </p:transition>
    </mc:Choice>
    <mc:Fallback xmlns="">
      <p:transition xmlns:p14="http://schemas.microsoft.com/office/powerpoint/2010/mai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White Section Break ALT">
    <p:bg>
      <p:bgPr>
        <a:solidFill>
          <a:schemeClr val="bg1"/>
        </a:solidFill>
        <a:effectLst/>
      </p:bgPr>
    </p:bg>
    <p:spTree>
      <p:nvGrpSpPr>
        <p:cNvPr id="1" name=""/>
        <p:cNvGrpSpPr/>
        <p:nvPr/>
      </p:nvGrpSpPr>
      <p:grpSpPr>
        <a:xfrm>
          <a:off x="0" y="0"/>
          <a:ext cx="0" cy="0"/>
          <a:chOff x="0" y="0"/>
          <a:chExt cx="0" cy="0"/>
        </a:xfrm>
      </p:grpSpPr>
      <p:sp>
        <p:nvSpPr>
          <p:cNvPr id="7" name="Pentagon 6"/>
          <p:cNvSpPr>
            <a:spLocks noChangeAspect="1"/>
          </p:cNvSpPr>
          <p:nvPr userDrawn="1"/>
        </p:nvSpPr>
        <p:spPr>
          <a:xfrm>
            <a:off x="1523357" y="0"/>
            <a:ext cx="2872114" cy="5148072"/>
          </a:xfrm>
          <a:prstGeom prst="homePlate">
            <a:avLst>
              <a:gd name="adj" fmla="val 36290"/>
            </a:avLst>
          </a:pr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Pentagon 9"/>
          <p:cNvSpPr>
            <a:spLocks noChangeAspect="1"/>
          </p:cNvSpPr>
          <p:nvPr userDrawn="1"/>
        </p:nvSpPr>
        <p:spPr>
          <a:xfrm>
            <a:off x="0" y="0"/>
            <a:ext cx="3228985" cy="5148072"/>
          </a:xfrm>
          <a:prstGeom prst="homePlate">
            <a:avLst>
              <a:gd name="adj" fmla="val 32357"/>
            </a:avLst>
          </a:prstGeom>
          <a:solidFill>
            <a:srgbClr val="E8E8E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itle 1"/>
          <p:cNvSpPr>
            <a:spLocks noGrp="1"/>
          </p:cNvSpPr>
          <p:nvPr>
            <p:ph type="ctrTitle" hasCustomPrompt="1"/>
          </p:nvPr>
        </p:nvSpPr>
        <p:spPr>
          <a:xfrm>
            <a:off x="4395471" y="1817370"/>
            <a:ext cx="4062728" cy="1371600"/>
          </a:xfrm>
        </p:spPr>
        <p:txBody>
          <a:bodyPr lIns="0" tIns="0" rIns="0" bIns="0" anchor="b">
            <a:noAutofit/>
          </a:bodyPr>
          <a:lstStyle>
            <a:lvl1pPr algn="r">
              <a:defRPr sz="2800" spc="-80">
                <a:solidFill>
                  <a:srgbClr val="BB0E3D"/>
                </a:solidFill>
                <a:latin typeface="+mj-lt"/>
                <a:cs typeface="SapientSansBold"/>
              </a:defRPr>
            </a:lvl1pPr>
          </a:lstStyle>
          <a:p>
            <a:pPr lvl="0"/>
            <a:r>
              <a:rPr lang="en-US" dirty="0"/>
              <a:t>Section title</a:t>
            </a:r>
          </a:p>
        </p:txBody>
      </p:sp>
      <p:sp>
        <p:nvSpPr>
          <p:cNvPr id="9" name="Subtitle 2"/>
          <p:cNvSpPr>
            <a:spLocks noGrp="1"/>
          </p:cNvSpPr>
          <p:nvPr>
            <p:ph type="subTitle" idx="1" hasCustomPrompt="1"/>
          </p:nvPr>
        </p:nvSpPr>
        <p:spPr>
          <a:xfrm>
            <a:off x="4395471" y="3257550"/>
            <a:ext cx="4056420" cy="514350"/>
          </a:xfrm>
        </p:spPr>
        <p:txBody>
          <a:bodyPr lIns="0" tIns="0" rIns="0" bIns="0">
            <a:noAutofit/>
          </a:bodyPr>
          <a:lstStyle>
            <a:lvl1pPr marL="0" indent="0" algn="r">
              <a:buNone/>
              <a:defRPr sz="1400" b="0" i="1" spc="100">
                <a:solidFill>
                  <a:schemeClr val="accent3"/>
                </a:solidFill>
                <a:latin typeface="+mn-lt"/>
                <a:cs typeface="SapientCentroSlab-Ligh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 goes here</a:t>
            </a:r>
          </a:p>
        </p:txBody>
      </p:sp>
      <p:sp>
        <p:nvSpPr>
          <p:cNvPr id="12" name="Text Box 14"/>
          <p:cNvSpPr txBox="1">
            <a:spLocks noChangeArrowheads="1"/>
          </p:cNvSpPr>
          <p:nvPr userDrawn="1"/>
        </p:nvSpPr>
        <p:spPr bwMode="auto">
          <a:xfrm>
            <a:off x="8647113" y="4864608"/>
            <a:ext cx="307975" cy="182880"/>
          </a:xfrm>
          <a:prstGeom prst="rect">
            <a:avLst/>
          </a:prstGeom>
          <a:noFill/>
          <a:ln w="9525">
            <a:noFill/>
            <a:miter lim="800000"/>
            <a:headEnd/>
            <a:tailEnd/>
          </a:ln>
          <a:effectLst/>
        </p:spPr>
        <p:txBody>
          <a:bodyPr lIns="0" tIns="0" rIns="0" bIns="0">
            <a:no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101000"/>
              </a:lnSpc>
              <a:spcBef>
                <a:spcPct val="50000"/>
              </a:spcBef>
              <a:spcAft>
                <a:spcPts val="0"/>
              </a:spcAft>
              <a:defRPr/>
            </a:pPr>
            <a:r>
              <a:rPr lang="en-US" sz="1000" b="1" dirty="0">
                <a:solidFill>
                  <a:srgbClr val="7F7F7F"/>
                </a:solidFill>
                <a:latin typeface="+mn-lt"/>
                <a:cs typeface="SapientSansRegular"/>
              </a:rPr>
              <a:t> </a:t>
            </a:r>
            <a:fld id="{4225D95B-3580-C74C-AC82-B8FCF626B418}" type="slidenum">
              <a:rPr lang="en-US" sz="1000" b="1" smtClean="0">
                <a:solidFill>
                  <a:srgbClr val="7F7F7F"/>
                </a:solidFill>
                <a:latin typeface="+mn-lt"/>
                <a:cs typeface="SapientSansRegular"/>
              </a:rPr>
              <a:pPr algn="r" fontAlgn="auto">
                <a:lnSpc>
                  <a:spcPct val="101000"/>
                </a:lnSpc>
                <a:spcBef>
                  <a:spcPct val="50000"/>
                </a:spcBef>
                <a:spcAft>
                  <a:spcPts val="0"/>
                </a:spcAft>
                <a:defRPr/>
              </a:pPr>
              <a:t>‹#›</a:t>
            </a:fld>
            <a:endParaRPr lang="en-US" sz="1000" b="1" dirty="0">
              <a:solidFill>
                <a:srgbClr val="7F7F7F"/>
              </a:solidFill>
              <a:latin typeface="+mn-lt"/>
              <a:cs typeface="SapientSansRegular"/>
            </a:endParaRPr>
          </a:p>
        </p:txBody>
      </p:sp>
      <p:pic>
        <p:nvPicPr>
          <p:cNvPr id="13" name="Picture 12" descr="NCI-Logo-Gray-Knock-NEW.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8600" y="4864608"/>
            <a:ext cx="1916888" cy="182880"/>
          </a:xfrm>
          <a:prstGeom prst="rect">
            <a:avLst/>
          </a:prstGeom>
        </p:spPr>
      </p:pic>
    </p:spTree>
    <p:extLst>
      <p:ext uri="{BB962C8B-B14F-4D97-AF65-F5344CB8AC3E}">
        <p14:creationId xmlns:p14="http://schemas.microsoft.com/office/powerpoint/2010/main" val="3488393308"/>
      </p:ext>
    </p:extLst>
  </p:cSld>
  <p:clrMapOvr>
    <a:masterClrMapping/>
  </p:clrMapOvr>
  <mc:AlternateContent xmlns:mc="http://schemas.openxmlformats.org/markup-compatibility/2006" xmlns:p14="http://schemas.microsoft.com/office/powerpoint/2010/main">
    <mc:Choice Requires="p14">
      <p:transition spd="slow" p14:dur="800">
        <p:fade/>
      </p:transition>
    </mc:Choice>
    <mc:Fallback xmlns="">
      <p:transition xmlns:p14="http://schemas.microsoft.com/office/powerpoint/2010/mai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Quote White">
    <p:bg>
      <p:bgPr>
        <a:solidFill>
          <a:schemeClr val="bg1"/>
        </a:solidFill>
        <a:effectLst/>
      </p:bgPr>
    </p:bg>
    <p:spTree>
      <p:nvGrpSpPr>
        <p:cNvPr id="1" name=""/>
        <p:cNvGrpSpPr/>
        <p:nvPr/>
      </p:nvGrpSpPr>
      <p:grpSpPr>
        <a:xfrm>
          <a:off x="0" y="0"/>
          <a:ext cx="0" cy="0"/>
          <a:chOff x="0" y="0"/>
          <a:chExt cx="0" cy="0"/>
        </a:xfrm>
      </p:grpSpPr>
      <p:sp>
        <p:nvSpPr>
          <p:cNvPr id="4" name="Pentagon 3"/>
          <p:cNvSpPr/>
          <p:nvPr userDrawn="1"/>
        </p:nvSpPr>
        <p:spPr>
          <a:xfrm>
            <a:off x="0" y="0"/>
            <a:ext cx="8458198" cy="5143500"/>
          </a:xfrm>
          <a:prstGeom prst="homePlate">
            <a:avLst>
              <a:gd name="adj" fmla="val 20935"/>
            </a:avLst>
          </a:pr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Pentagon 4"/>
          <p:cNvSpPr/>
          <p:nvPr userDrawn="1"/>
        </p:nvSpPr>
        <p:spPr>
          <a:xfrm>
            <a:off x="0" y="0"/>
            <a:ext cx="7289798" cy="5143500"/>
          </a:xfrm>
          <a:prstGeom prst="homePlate">
            <a:avLst>
              <a:gd name="adj" fmla="val 20935"/>
            </a:avLst>
          </a:prstGeom>
          <a:solidFill>
            <a:srgbClr val="E8E8E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 Placeholder 8"/>
          <p:cNvSpPr>
            <a:spLocks noGrp="1"/>
          </p:cNvSpPr>
          <p:nvPr>
            <p:ph type="body" sz="quarter" idx="10" hasCustomPrompt="1"/>
          </p:nvPr>
        </p:nvSpPr>
        <p:spPr>
          <a:xfrm>
            <a:off x="685800" y="1371600"/>
            <a:ext cx="7772400" cy="2400300"/>
          </a:xfrm>
        </p:spPr>
        <p:txBody>
          <a:bodyPr anchor="ctr">
            <a:noAutofit/>
          </a:bodyPr>
          <a:lstStyle>
            <a:lvl1pPr marL="0" indent="0" algn="ctr">
              <a:spcAft>
                <a:spcPts val="0"/>
              </a:spcAft>
              <a:buNone/>
              <a:defRPr sz="2400" b="0" i="1" baseline="0">
                <a:solidFill>
                  <a:srgbClr val="123E57"/>
                </a:solidFill>
                <a:latin typeface="+mn-lt"/>
                <a:cs typeface="SapientCentroSlab-Light"/>
              </a:defRPr>
            </a:lvl1pPr>
          </a:lstStyle>
          <a:p>
            <a:pPr lvl="0"/>
            <a:r>
              <a:rPr lang="en-US" dirty="0"/>
              <a:t>Vision Quote</a:t>
            </a:r>
            <a:br>
              <a:rPr lang="en-US" dirty="0"/>
            </a:br>
            <a:r>
              <a:rPr lang="en-US" dirty="0"/>
              <a:t>“</a:t>
            </a:r>
            <a:r>
              <a:rPr lang="en-US" dirty="0" err="1"/>
              <a:t>Lorem</a:t>
            </a:r>
            <a:r>
              <a:rPr lang="en-US" dirty="0"/>
              <a:t> </a:t>
            </a:r>
            <a:r>
              <a:rPr lang="en-US" dirty="0" err="1"/>
              <a:t>ipsum</a:t>
            </a:r>
            <a:r>
              <a:rPr lang="en-US" dirty="0"/>
              <a:t> dolor sit </a:t>
            </a:r>
            <a:r>
              <a:rPr lang="en-US" dirty="0" err="1"/>
              <a:t>amet</a:t>
            </a:r>
            <a:r>
              <a:rPr lang="en-US" dirty="0"/>
              <a:t>, fugit </a:t>
            </a:r>
            <a:r>
              <a:rPr lang="en-US" dirty="0" err="1"/>
              <a:t>liberavisse</a:t>
            </a:r>
            <a:r>
              <a:rPr lang="en-US" dirty="0"/>
              <a:t> </a:t>
            </a:r>
            <a:br>
              <a:rPr lang="en-US" dirty="0"/>
            </a:br>
            <a:r>
              <a:rPr lang="en-US" dirty="0" err="1"/>
              <a:t>nec</a:t>
            </a:r>
            <a:r>
              <a:rPr lang="en-US" dirty="0"/>
              <a:t> at. </a:t>
            </a:r>
            <a:r>
              <a:rPr lang="en-US" dirty="0" err="1"/>
              <a:t>Essent</a:t>
            </a:r>
            <a:r>
              <a:rPr lang="en-US" dirty="0"/>
              <a:t> </a:t>
            </a:r>
            <a:r>
              <a:rPr lang="en-US" dirty="0" err="1"/>
              <a:t>elaboraret</a:t>
            </a:r>
            <a:r>
              <a:rPr lang="en-US" dirty="0"/>
              <a:t> </a:t>
            </a:r>
            <a:r>
              <a:rPr lang="en-US" dirty="0" err="1"/>
              <a:t>conclusionemque</a:t>
            </a:r>
            <a:r>
              <a:rPr lang="en-US" dirty="0"/>
              <a:t> </a:t>
            </a:r>
            <a:br>
              <a:rPr lang="en-US" dirty="0"/>
            </a:br>
            <a:r>
              <a:rPr lang="en-US" dirty="0" err="1"/>
              <a:t>eam</a:t>
            </a:r>
            <a:r>
              <a:rPr lang="en-US" dirty="0"/>
              <a:t> id. Quo ex </a:t>
            </a:r>
            <a:r>
              <a:rPr lang="en-US" dirty="0" err="1"/>
              <a:t>laboramus</a:t>
            </a:r>
            <a:r>
              <a:rPr lang="en-US" dirty="0"/>
              <a:t> </a:t>
            </a:r>
            <a:r>
              <a:rPr lang="en-US" dirty="0" err="1"/>
              <a:t>accommodare</a:t>
            </a:r>
            <a:r>
              <a:rPr lang="en-US" dirty="0"/>
              <a:t>, </a:t>
            </a:r>
            <a:br>
              <a:rPr lang="en-US" dirty="0"/>
            </a:br>
            <a:r>
              <a:rPr lang="en-US" dirty="0"/>
              <a:t>his </a:t>
            </a:r>
            <a:r>
              <a:rPr lang="en-US" dirty="0" err="1"/>
              <a:t>falli</a:t>
            </a:r>
            <a:r>
              <a:rPr lang="en-US" dirty="0"/>
              <a:t> </a:t>
            </a:r>
            <a:r>
              <a:rPr lang="en-US" dirty="0" err="1"/>
              <a:t>deleniti</a:t>
            </a:r>
            <a:r>
              <a:rPr lang="en-US" dirty="0"/>
              <a:t> </a:t>
            </a:r>
            <a:r>
              <a:rPr lang="en-US" dirty="0" err="1"/>
              <a:t>ei</a:t>
            </a:r>
            <a:r>
              <a:rPr lang="en-US" dirty="0"/>
              <a:t>. </a:t>
            </a:r>
            <a:r>
              <a:rPr lang="en-US" dirty="0" err="1"/>
              <a:t>Illud</a:t>
            </a:r>
            <a:r>
              <a:rPr lang="en-US" dirty="0"/>
              <a:t> postulant </a:t>
            </a:r>
            <a:br>
              <a:rPr lang="en-US" dirty="0"/>
            </a:br>
            <a:r>
              <a:rPr lang="en-US" dirty="0" err="1"/>
              <a:t>adversarium</a:t>
            </a:r>
            <a:r>
              <a:rPr lang="en-US" dirty="0"/>
              <a:t> </a:t>
            </a:r>
            <a:r>
              <a:rPr lang="en-US" dirty="0" err="1"/>
              <a:t>ei</a:t>
            </a:r>
            <a:r>
              <a:rPr lang="en-US" dirty="0"/>
              <a:t> his.”</a:t>
            </a:r>
          </a:p>
        </p:txBody>
      </p:sp>
      <p:sp>
        <p:nvSpPr>
          <p:cNvPr id="7" name="Text Box 14"/>
          <p:cNvSpPr txBox="1">
            <a:spLocks noChangeArrowheads="1"/>
          </p:cNvSpPr>
          <p:nvPr userDrawn="1"/>
        </p:nvSpPr>
        <p:spPr bwMode="auto">
          <a:xfrm>
            <a:off x="8647113" y="4864608"/>
            <a:ext cx="307975" cy="182880"/>
          </a:xfrm>
          <a:prstGeom prst="rect">
            <a:avLst/>
          </a:prstGeom>
          <a:noFill/>
          <a:ln w="9525">
            <a:noFill/>
            <a:miter lim="800000"/>
            <a:headEnd/>
            <a:tailEnd/>
          </a:ln>
          <a:effectLst/>
        </p:spPr>
        <p:txBody>
          <a:bodyPr lIns="0" tIns="0" rIns="0" bIns="0">
            <a:no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101000"/>
              </a:lnSpc>
              <a:spcBef>
                <a:spcPct val="50000"/>
              </a:spcBef>
              <a:spcAft>
                <a:spcPts val="0"/>
              </a:spcAft>
              <a:defRPr/>
            </a:pPr>
            <a:r>
              <a:rPr lang="en-US" sz="1000" b="1" dirty="0">
                <a:solidFill>
                  <a:srgbClr val="7F7F7F"/>
                </a:solidFill>
                <a:latin typeface="+mn-lt"/>
                <a:cs typeface="SapientSansRegular"/>
              </a:rPr>
              <a:t> </a:t>
            </a:r>
            <a:fld id="{4225D95B-3580-C74C-AC82-B8FCF626B418}" type="slidenum">
              <a:rPr lang="en-US" sz="1000" b="1" smtClean="0">
                <a:solidFill>
                  <a:srgbClr val="7F7F7F"/>
                </a:solidFill>
                <a:latin typeface="+mn-lt"/>
                <a:cs typeface="SapientSansRegular"/>
              </a:rPr>
              <a:pPr algn="r" fontAlgn="auto">
                <a:lnSpc>
                  <a:spcPct val="101000"/>
                </a:lnSpc>
                <a:spcBef>
                  <a:spcPct val="50000"/>
                </a:spcBef>
                <a:spcAft>
                  <a:spcPts val="0"/>
                </a:spcAft>
                <a:defRPr/>
              </a:pPr>
              <a:t>‹#›</a:t>
            </a:fld>
            <a:endParaRPr lang="en-US" sz="1000" b="1" dirty="0">
              <a:solidFill>
                <a:srgbClr val="7F7F7F"/>
              </a:solidFill>
              <a:latin typeface="+mn-lt"/>
              <a:cs typeface="SapientSansRegular"/>
            </a:endParaRPr>
          </a:p>
        </p:txBody>
      </p:sp>
      <p:pic>
        <p:nvPicPr>
          <p:cNvPr id="8" name="Picture 7" descr="NCI-Logo-Gray-Knock-NEW.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8600" y="4864608"/>
            <a:ext cx="1916888" cy="182880"/>
          </a:xfrm>
          <a:prstGeom prst="rect">
            <a:avLst/>
          </a:prstGeom>
        </p:spPr>
      </p:pic>
    </p:spTree>
    <p:extLst>
      <p:ext uri="{BB962C8B-B14F-4D97-AF65-F5344CB8AC3E}">
        <p14:creationId xmlns:p14="http://schemas.microsoft.com/office/powerpoint/2010/main" val="391009299"/>
      </p:ext>
    </p:extLst>
  </p:cSld>
  <p:clrMapOvr>
    <a:masterClrMapping/>
  </p:clrMapOvr>
  <mc:AlternateContent xmlns:mc="http://schemas.openxmlformats.org/markup-compatibility/2006" xmlns:p14="http://schemas.microsoft.com/office/powerpoint/2010/main">
    <mc:Choice Requires="p14">
      <p:transition spd="slow" p14:dur="800">
        <p:fade/>
      </p:transition>
    </mc:Choice>
    <mc:Fallback xmlns="">
      <p:transition xmlns:p14="http://schemas.microsoft.com/office/powerpoint/2010/mai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One Column — Footer">
    <p:spTree>
      <p:nvGrpSpPr>
        <p:cNvPr id="1" name=""/>
        <p:cNvGrpSpPr/>
        <p:nvPr/>
      </p:nvGrpSpPr>
      <p:grpSpPr>
        <a:xfrm>
          <a:off x="0" y="0"/>
          <a:ext cx="0" cy="0"/>
          <a:chOff x="0" y="0"/>
          <a:chExt cx="0" cy="0"/>
        </a:xfrm>
      </p:grpSpPr>
      <p:sp>
        <p:nvSpPr>
          <p:cNvPr id="13" name="Title 1"/>
          <p:cNvSpPr>
            <a:spLocks noGrp="1"/>
          </p:cNvSpPr>
          <p:nvPr>
            <p:ph type="title" hasCustomPrompt="1"/>
          </p:nvPr>
        </p:nvSpPr>
        <p:spPr>
          <a:xfrm>
            <a:off x="493776" y="311658"/>
            <a:ext cx="8165592" cy="317395"/>
          </a:xfrm>
        </p:spPr>
        <p:txBody>
          <a:bodyPr lIns="0" tIns="0" rIns="0" bIns="0" anchor="b">
            <a:noAutofit/>
          </a:bodyPr>
          <a:lstStyle>
            <a:lvl1pPr>
              <a:lnSpc>
                <a:spcPct val="90000"/>
              </a:lnSpc>
              <a:defRPr sz="2400" baseline="0">
                <a:solidFill>
                  <a:srgbClr val="123E57"/>
                </a:solidFill>
                <a:latin typeface="+mj-lt"/>
                <a:cs typeface="SapientSansBold"/>
              </a:defRPr>
            </a:lvl1pPr>
          </a:lstStyle>
          <a:p>
            <a:r>
              <a:rPr lang="en-US" dirty="0"/>
              <a:t>Slide title</a:t>
            </a:r>
          </a:p>
        </p:txBody>
      </p:sp>
      <p:sp>
        <p:nvSpPr>
          <p:cNvPr id="12" name="Text Box 14"/>
          <p:cNvSpPr txBox="1">
            <a:spLocks noChangeArrowheads="1"/>
          </p:cNvSpPr>
          <p:nvPr userDrawn="1"/>
        </p:nvSpPr>
        <p:spPr bwMode="auto">
          <a:xfrm>
            <a:off x="8647113" y="4864608"/>
            <a:ext cx="307975" cy="182880"/>
          </a:xfrm>
          <a:prstGeom prst="rect">
            <a:avLst/>
          </a:prstGeom>
          <a:noFill/>
          <a:ln w="9525">
            <a:noFill/>
            <a:miter lim="800000"/>
            <a:headEnd/>
            <a:tailEnd/>
          </a:ln>
          <a:effectLst/>
        </p:spPr>
        <p:txBody>
          <a:bodyPr lIns="0" tIns="0" rIns="0" bIns="0">
            <a:no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101000"/>
              </a:lnSpc>
              <a:spcBef>
                <a:spcPct val="50000"/>
              </a:spcBef>
              <a:spcAft>
                <a:spcPts val="0"/>
              </a:spcAft>
              <a:defRPr/>
            </a:pPr>
            <a:r>
              <a:rPr lang="en-US" sz="1000" b="1" dirty="0">
                <a:solidFill>
                  <a:srgbClr val="7F7F7F"/>
                </a:solidFill>
                <a:latin typeface="+mn-lt"/>
                <a:cs typeface="SapientSansRegular"/>
              </a:rPr>
              <a:t> </a:t>
            </a:r>
            <a:fld id="{4225D95B-3580-C74C-AC82-B8FCF626B418}" type="slidenum">
              <a:rPr lang="en-US" sz="1000" b="1" smtClean="0">
                <a:solidFill>
                  <a:srgbClr val="7F7F7F"/>
                </a:solidFill>
                <a:latin typeface="+mn-lt"/>
                <a:cs typeface="SapientSansRegular"/>
              </a:rPr>
              <a:pPr algn="r" fontAlgn="auto">
                <a:lnSpc>
                  <a:spcPct val="101000"/>
                </a:lnSpc>
                <a:spcBef>
                  <a:spcPct val="50000"/>
                </a:spcBef>
                <a:spcAft>
                  <a:spcPts val="0"/>
                </a:spcAft>
                <a:defRPr/>
              </a:pPr>
              <a:t>‹#›</a:t>
            </a:fld>
            <a:endParaRPr lang="en-US" sz="1000" b="1" dirty="0">
              <a:solidFill>
                <a:srgbClr val="7F7F7F"/>
              </a:solidFill>
              <a:latin typeface="+mn-lt"/>
              <a:cs typeface="SapientSansRegular"/>
            </a:endParaRPr>
          </a:p>
        </p:txBody>
      </p:sp>
      <p:pic>
        <p:nvPicPr>
          <p:cNvPr id="15" name="Picture 14" descr="NCI-Logo-Gray-Knock-NEW.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8600" y="4864608"/>
            <a:ext cx="1916888" cy="182880"/>
          </a:xfrm>
          <a:prstGeom prst="rect">
            <a:avLst/>
          </a:prstGeom>
        </p:spPr>
      </p:pic>
      <p:sp>
        <p:nvSpPr>
          <p:cNvPr id="3" name="Content Placeholder 2"/>
          <p:cNvSpPr>
            <a:spLocks noGrp="1"/>
          </p:cNvSpPr>
          <p:nvPr>
            <p:ph sz="quarter" idx="11"/>
          </p:nvPr>
        </p:nvSpPr>
        <p:spPr>
          <a:xfrm>
            <a:off x="493776" y="1069975"/>
            <a:ext cx="8165592" cy="36004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80068504"/>
      </p:ext>
    </p:extLst>
  </p:cSld>
  <p:clrMapOvr>
    <a:masterClrMapping/>
  </p:clrMapOvr>
  <mc:AlternateContent xmlns:mc="http://schemas.openxmlformats.org/markup-compatibility/2006" xmlns:p14="http://schemas.microsoft.com/office/powerpoint/2010/main">
    <mc:Choice Requires="p14">
      <p:transition spd="slow" p14:dur="800">
        <p:fade/>
      </p:transition>
    </mc:Choice>
    <mc:Fallback xmlns="">
      <p:transition xmlns:p14="http://schemas.microsoft.com/office/powerpoint/2010/mai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One Column — No Footer">
    <p:spTree>
      <p:nvGrpSpPr>
        <p:cNvPr id="1" name=""/>
        <p:cNvGrpSpPr/>
        <p:nvPr/>
      </p:nvGrpSpPr>
      <p:grpSpPr>
        <a:xfrm>
          <a:off x="0" y="0"/>
          <a:ext cx="0" cy="0"/>
          <a:chOff x="0" y="0"/>
          <a:chExt cx="0" cy="0"/>
        </a:xfrm>
      </p:grpSpPr>
      <p:sp>
        <p:nvSpPr>
          <p:cNvPr id="13" name="Title 1"/>
          <p:cNvSpPr>
            <a:spLocks noGrp="1"/>
          </p:cNvSpPr>
          <p:nvPr>
            <p:ph type="title" hasCustomPrompt="1"/>
          </p:nvPr>
        </p:nvSpPr>
        <p:spPr>
          <a:xfrm>
            <a:off x="493776" y="311658"/>
            <a:ext cx="8165592" cy="317395"/>
          </a:xfrm>
        </p:spPr>
        <p:txBody>
          <a:bodyPr lIns="0" tIns="0" rIns="0" bIns="0" anchor="b">
            <a:noAutofit/>
          </a:bodyPr>
          <a:lstStyle>
            <a:lvl1pPr>
              <a:lnSpc>
                <a:spcPct val="90000"/>
              </a:lnSpc>
              <a:defRPr sz="2400" baseline="0">
                <a:solidFill>
                  <a:srgbClr val="123E57"/>
                </a:solidFill>
                <a:latin typeface="+mj-lt"/>
                <a:cs typeface="SapientSansBold"/>
              </a:defRPr>
            </a:lvl1pPr>
          </a:lstStyle>
          <a:p>
            <a:r>
              <a:rPr lang="en-US" dirty="0"/>
              <a:t>Slide title</a:t>
            </a:r>
          </a:p>
        </p:txBody>
      </p:sp>
      <p:sp>
        <p:nvSpPr>
          <p:cNvPr id="12" name="Text Box 14"/>
          <p:cNvSpPr txBox="1">
            <a:spLocks noChangeArrowheads="1"/>
          </p:cNvSpPr>
          <p:nvPr userDrawn="1"/>
        </p:nvSpPr>
        <p:spPr bwMode="auto">
          <a:xfrm>
            <a:off x="8647113" y="4864608"/>
            <a:ext cx="307975" cy="182880"/>
          </a:xfrm>
          <a:prstGeom prst="rect">
            <a:avLst/>
          </a:prstGeom>
          <a:noFill/>
          <a:ln w="9525">
            <a:noFill/>
            <a:miter lim="800000"/>
            <a:headEnd/>
            <a:tailEnd/>
          </a:ln>
          <a:effectLst/>
        </p:spPr>
        <p:txBody>
          <a:bodyPr lIns="0" tIns="0" rIns="0" bIns="0">
            <a:no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101000"/>
              </a:lnSpc>
              <a:spcBef>
                <a:spcPct val="50000"/>
              </a:spcBef>
              <a:spcAft>
                <a:spcPts val="0"/>
              </a:spcAft>
              <a:defRPr/>
            </a:pPr>
            <a:r>
              <a:rPr lang="en-US" sz="1000" b="1" dirty="0">
                <a:solidFill>
                  <a:srgbClr val="7F7F7F"/>
                </a:solidFill>
                <a:latin typeface="+mn-lt"/>
                <a:cs typeface="SapientSansRegular"/>
              </a:rPr>
              <a:t> </a:t>
            </a:r>
            <a:fld id="{4225D95B-3580-C74C-AC82-B8FCF626B418}" type="slidenum">
              <a:rPr lang="en-US" sz="1000" b="1" smtClean="0">
                <a:solidFill>
                  <a:srgbClr val="7F7F7F"/>
                </a:solidFill>
                <a:latin typeface="+mn-lt"/>
                <a:cs typeface="SapientSansRegular"/>
              </a:rPr>
              <a:pPr algn="r" fontAlgn="auto">
                <a:lnSpc>
                  <a:spcPct val="101000"/>
                </a:lnSpc>
                <a:spcBef>
                  <a:spcPct val="50000"/>
                </a:spcBef>
                <a:spcAft>
                  <a:spcPts val="0"/>
                </a:spcAft>
                <a:defRPr/>
              </a:pPr>
              <a:t>‹#›</a:t>
            </a:fld>
            <a:endParaRPr lang="en-US" sz="1000" b="1" dirty="0">
              <a:solidFill>
                <a:srgbClr val="7F7F7F"/>
              </a:solidFill>
              <a:latin typeface="+mn-lt"/>
              <a:cs typeface="SapientSansRegular"/>
            </a:endParaRPr>
          </a:p>
        </p:txBody>
      </p:sp>
      <p:sp>
        <p:nvSpPr>
          <p:cNvPr id="5" name="Content Placeholder 2"/>
          <p:cNvSpPr>
            <a:spLocks noGrp="1"/>
          </p:cNvSpPr>
          <p:nvPr>
            <p:ph sz="quarter" idx="11"/>
          </p:nvPr>
        </p:nvSpPr>
        <p:spPr>
          <a:xfrm>
            <a:off x="493776" y="1069975"/>
            <a:ext cx="8165592" cy="36004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54488959"/>
      </p:ext>
    </p:extLst>
  </p:cSld>
  <p:clrMapOvr>
    <a:masterClrMapping/>
  </p:clrMapOvr>
  <mc:AlternateContent xmlns:mc="http://schemas.openxmlformats.org/markup-compatibility/2006" xmlns:p14="http://schemas.microsoft.com/office/powerpoint/2010/main">
    <mc:Choice Requires="p14">
      <p:transition spd="slow" p14:dur="800">
        <p:fade/>
      </p:transition>
    </mc:Choice>
    <mc:Fallback xmlns="">
      <p:transition xmlns:p14="http://schemas.microsoft.com/office/powerpoint/2010/mai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lumn Left — Footer">
    <p:spTree>
      <p:nvGrpSpPr>
        <p:cNvPr id="1" name=""/>
        <p:cNvGrpSpPr/>
        <p:nvPr/>
      </p:nvGrpSpPr>
      <p:grpSpPr>
        <a:xfrm>
          <a:off x="0" y="0"/>
          <a:ext cx="0" cy="0"/>
          <a:chOff x="0" y="0"/>
          <a:chExt cx="0" cy="0"/>
        </a:xfrm>
      </p:grpSpPr>
      <p:sp>
        <p:nvSpPr>
          <p:cNvPr id="12" name="Title 1"/>
          <p:cNvSpPr>
            <a:spLocks noGrp="1"/>
          </p:cNvSpPr>
          <p:nvPr>
            <p:ph type="title" hasCustomPrompt="1"/>
          </p:nvPr>
        </p:nvSpPr>
        <p:spPr>
          <a:xfrm>
            <a:off x="493776" y="311658"/>
            <a:ext cx="8165592" cy="317395"/>
          </a:xfrm>
        </p:spPr>
        <p:txBody>
          <a:bodyPr lIns="0" tIns="0" rIns="0" bIns="0" anchor="b">
            <a:noAutofit/>
          </a:bodyPr>
          <a:lstStyle>
            <a:lvl1pPr>
              <a:lnSpc>
                <a:spcPct val="90000"/>
              </a:lnSpc>
              <a:defRPr sz="2400" baseline="0">
                <a:solidFill>
                  <a:srgbClr val="123E57"/>
                </a:solidFill>
                <a:latin typeface="+mj-lt"/>
                <a:cs typeface="SapientSansBold"/>
              </a:defRPr>
            </a:lvl1pPr>
          </a:lstStyle>
          <a:p>
            <a:r>
              <a:rPr lang="en-US" dirty="0"/>
              <a:t>Slide title</a:t>
            </a:r>
          </a:p>
        </p:txBody>
      </p:sp>
      <p:sp>
        <p:nvSpPr>
          <p:cNvPr id="14" name="Text Box 14"/>
          <p:cNvSpPr txBox="1">
            <a:spLocks noChangeArrowheads="1"/>
          </p:cNvSpPr>
          <p:nvPr userDrawn="1"/>
        </p:nvSpPr>
        <p:spPr bwMode="auto">
          <a:xfrm>
            <a:off x="8647113" y="4864608"/>
            <a:ext cx="307975" cy="182880"/>
          </a:xfrm>
          <a:prstGeom prst="rect">
            <a:avLst/>
          </a:prstGeom>
          <a:noFill/>
          <a:ln w="9525">
            <a:noFill/>
            <a:miter lim="800000"/>
            <a:headEnd/>
            <a:tailEnd/>
          </a:ln>
          <a:effectLst/>
        </p:spPr>
        <p:txBody>
          <a:bodyPr lIns="0" tIns="0" rIns="0" bIns="0">
            <a:no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101000"/>
              </a:lnSpc>
              <a:spcBef>
                <a:spcPct val="50000"/>
              </a:spcBef>
              <a:spcAft>
                <a:spcPts val="0"/>
              </a:spcAft>
              <a:defRPr/>
            </a:pPr>
            <a:r>
              <a:rPr lang="en-US" sz="1000" b="1" dirty="0">
                <a:solidFill>
                  <a:srgbClr val="7F7F7F"/>
                </a:solidFill>
                <a:latin typeface="+mn-lt"/>
                <a:cs typeface="SapientSansRegular"/>
              </a:rPr>
              <a:t> </a:t>
            </a:r>
            <a:fld id="{4225D95B-3580-C74C-AC82-B8FCF626B418}" type="slidenum">
              <a:rPr lang="en-US" sz="1000" b="1" smtClean="0">
                <a:solidFill>
                  <a:srgbClr val="7F7F7F"/>
                </a:solidFill>
                <a:latin typeface="+mn-lt"/>
                <a:cs typeface="SapientSansRegular"/>
              </a:rPr>
              <a:pPr algn="r" fontAlgn="auto">
                <a:lnSpc>
                  <a:spcPct val="101000"/>
                </a:lnSpc>
                <a:spcBef>
                  <a:spcPct val="50000"/>
                </a:spcBef>
                <a:spcAft>
                  <a:spcPts val="0"/>
                </a:spcAft>
                <a:defRPr/>
              </a:pPr>
              <a:t>‹#›</a:t>
            </a:fld>
            <a:endParaRPr lang="en-US" sz="1000" b="1" dirty="0">
              <a:solidFill>
                <a:srgbClr val="7F7F7F"/>
              </a:solidFill>
              <a:latin typeface="+mn-lt"/>
              <a:cs typeface="SapientSansRegular"/>
            </a:endParaRPr>
          </a:p>
        </p:txBody>
      </p:sp>
      <p:pic>
        <p:nvPicPr>
          <p:cNvPr id="15" name="Picture 14" descr="NCI-Logo-Gray-Knock-NEW.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8600" y="4864608"/>
            <a:ext cx="1916888" cy="182880"/>
          </a:xfrm>
          <a:prstGeom prst="rect">
            <a:avLst/>
          </a:prstGeom>
        </p:spPr>
      </p:pic>
      <p:sp>
        <p:nvSpPr>
          <p:cNvPr id="6" name="Content Placeholder 2"/>
          <p:cNvSpPr>
            <a:spLocks noGrp="1"/>
          </p:cNvSpPr>
          <p:nvPr>
            <p:ph sz="quarter" idx="11"/>
          </p:nvPr>
        </p:nvSpPr>
        <p:spPr>
          <a:xfrm>
            <a:off x="493776" y="1069975"/>
            <a:ext cx="4108387" cy="3600450"/>
          </a:xfrm>
        </p:spPr>
        <p:txBody>
          <a:bodyPr numCol="1"/>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4"/>
          <p:cNvSpPr>
            <a:spLocks noGrp="1"/>
          </p:cNvSpPr>
          <p:nvPr>
            <p:ph sz="quarter" idx="12"/>
          </p:nvPr>
        </p:nvSpPr>
        <p:spPr>
          <a:xfrm>
            <a:off x="4762055" y="1069975"/>
            <a:ext cx="3897313" cy="3600450"/>
          </a:xfrm>
        </p:spPr>
        <p:txBody>
          <a:bodyPr anchor="ctr"/>
          <a:lstStyle>
            <a:lvl1pPr marL="0" indent="0" algn="ctr">
              <a:buFontTx/>
              <a:buNone/>
              <a:defRPr/>
            </a:lvl1pPr>
          </a:lstStyle>
          <a:p>
            <a:pPr lvl="0"/>
            <a:r>
              <a:rPr lang="en-US"/>
              <a:t>Click to edit Master text styles</a:t>
            </a:r>
          </a:p>
        </p:txBody>
      </p:sp>
    </p:spTree>
    <p:extLst>
      <p:ext uri="{BB962C8B-B14F-4D97-AF65-F5344CB8AC3E}">
        <p14:creationId xmlns:p14="http://schemas.microsoft.com/office/powerpoint/2010/main" val="269399500"/>
      </p:ext>
    </p:extLst>
  </p:cSld>
  <p:clrMapOvr>
    <a:masterClrMapping/>
  </p:clrMapOvr>
  <mc:AlternateContent xmlns:mc="http://schemas.openxmlformats.org/markup-compatibility/2006" xmlns:p14="http://schemas.microsoft.com/office/powerpoint/2010/main">
    <mc:Choice Requires="p14">
      <p:transition spd="slow" p14:dur="800">
        <p:fade/>
      </p:transition>
    </mc:Choice>
    <mc:Fallback xmlns="">
      <p:transition xmlns:p14="http://schemas.microsoft.com/office/powerpoint/2010/mai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lumn Left — No Footer">
    <p:spTree>
      <p:nvGrpSpPr>
        <p:cNvPr id="1" name=""/>
        <p:cNvGrpSpPr/>
        <p:nvPr/>
      </p:nvGrpSpPr>
      <p:grpSpPr>
        <a:xfrm>
          <a:off x="0" y="0"/>
          <a:ext cx="0" cy="0"/>
          <a:chOff x="0" y="0"/>
          <a:chExt cx="0" cy="0"/>
        </a:xfrm>
      </p:grpSpPr>
      <p:sp>
        <p:nvSpPr>
          <p:cNvPr id="12" name="Title 1"/>
          <p:cNvSpPr>
            <a:spLocks noGrp="1"/>
          </p:cNvSpPr>
          <p:nvPr>
            <p:ph type="title" hasCustomPrompt="1"/>
          </p:nvPr>
        </p:nvSpPr>
        <p:spPr>
          <a:xfrm>
            <a:off x="493776" y="311658"/>
            <a:ext cx="8165592" cy="317395"/>
          </a:xfrm>
        </p:spPr>
        <p:txBody>
          <a:bodyPr lIns="0" tIns="0" rIns="0" bIns="0" anchor="b">
            <a:noAutofit/>
          </a:bodyPr>
          <a:lstStyle>
            <a:lvl1pPr>
              <a:lnSpc>
                <a:spcPct val="90000"/>
              </a:lnSpc>
              <a:defRPr sz="2400" baseline="0">
                <a:solidFill>
                  <a:srgbClr val="123E57"/>
                </a:solidFill>
                <a:latin typeface="+mj-lt"/>
                <a:cs typeface="SapientSansBold"/>
              </a:defRPr>
            </a:lvl1pPr>
          </a:lstStyle>
          <a:p>
            <a:r>
              <a:rPr lang="en-US" dirty="0"/>
              <a:t>Slide title</a:t>
            </a:r>
          </a:p>
        </p:txBody>
      </p:sp>
      <p:sp>
        <p:nvSpPr>
          <p:cNvPr id="14" name="Text Box 14"/>
          <p:cNvSpPr txBox="1">
            <a:spLocks noChangeArrowheads="1"/>
          </p:cNvSpPr>
          <p:nvPr userDrawn="1"/>
        </p:nvSpPr>
        <p:spPr bwMode="auto">
          <a:xfrm>
            <a:off x="8647113" y="4864608"/>
            <a:ext cx="307975" cy="182880"/>
          </a:xfrm>
          <a:prstGeom prst="rect">
            <a:avLst/>
          </a:prstGeom>
          <a:noFill/>
          <a:ln w="9525">
            <a:noFill/>
            <a:miter lim="800000"/>
            <a:headEnd/>
            <a:tailEnd/>
          </a:ln>
          <a:effectLst/>
        </p:spPr>
        <p:txBody>
          <a:bodyPr lIns="0" tIns="0" rIns="0" bIns="0">
            <a:no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101000"/>
              </a:lnSpc>
              <a:spcBef>
                <a:spcPct val="50000"/>
              </a:spcBef>
              <a:spcAft>
                <a:spcPts val="0"/>
              </a:spcAft>
              <a:defRPr/>
            </a:pPr>
            <a:r>
              <a:rPr lang="en-US" sz="1000" b="1" dirty="0">
                <a:solidFill>
                  <a:srgbClr val="7F7F7F"/>
                </a:solidFill>
                <a:latin typeface="+mn-lt"/>
                <a:cs typeface="SapientSansRegular"/>
              </a:rPr>
              <a:t> </a:t>
            </a:r>
            <a:fld id="{4225D95B-3580-C74C-AC82-B8FCF626B418}" type="slidenum">
              <a:rPr lang="en-US" sz="1000" b="1" smtClean="0">
                <a:solidFill>
                  <a:srgbClr val="7F7F7F"/>
                </a:solidFill>
                <a:latin typeface="+mn-lt"/>
                <a:cs typeface="SapientSansRegular"/>
              </a:rPr>
              <a:pPr algn="r" fontAlgn="auto">
                <a:lnSpc>
                  <a:spcPct val="101000"/>
                </a:lnSpc>
                <a:spcBef>
                  <a:spcPct val="50000"/>
                </a:spcBef>
                <a:spcAft>
                  <a:spcPts val="0"/>
                </a:spcAft>
                <a:defRPr/>
              </a:pPr>
              <a:t>‹#›</a:t>
            </a:fld>
            <a:endParaRPr lang="en-US" sz="1000" b="1" dirty="0">
              <a:solidFill>
                <a:srgbClr val="7F7F7F"/>
              </a:solidFill>
              <a:latin typeface="+mn-lt"/>
              <a:cs typeface="SapientSansRegular"/>
            </a:endParaRPr>
          </a:p>
        </p:txBody>
      </p:sp>
      <p:sp>
        <p:nvSpPr>
          <p:cNvPr id="5" name="Content Placeholder 4"/>
          <p:cNvSpPr>
            <a:spLocks noGrp="1"/>
          </p:cNvSpPr>
          <p:nvPr>
            <p:ph sz="quarter" idx="12"/>
          </p:nvPr>
        </p:nvSpPr>
        <p:spPr>
          <a:xfrm>
            <a:off x="4762055" y="1069975"/>
            <a:ext cx="3897313" cy="3600450"/>
          </a:xfrm>
        </p:spPr>
        <p:txBody>
          <a:bodyPr anchor="ctr"/>
          <a:lstStyle>
            <a:lvl1pPr marL="0" indent="0" algn="ctr">
              <a:buFontTx/>
              <a:buNone/>
              <a:defRPr/>
            </a:lvl1pPr>
          </a:lstStyle>
          <a:p>
            <a:pPr lvl="0"/>
            <a:r>
              <a:rPr lang="en-US"/>
              <a:t>Click to edit Master text styles</a:t>
            </a:r>
          </a:p>
        </p:txBody>
      </p:sp>
      <p:sp>
        <p:nvSpPr>
          <p:cNvPr id="6" name="Content Placeholder 2"/>
          <p:cNvSpPr>
            <a:spLocks noGrp="1"/>
          </p:cNvSpPr>
          <p:nvPr>
            <p:ph sz="quarter" idx="11"/>
          </p:nvPr>
        </p:nvSpPr>
        <p:spPr>
          <a:xfrm>
            <a:off x="493776" y="1069975"/>
            <a:ext cx="4108387" cy="3600450"/>
          </a:xfrm>
        </p:spPr>
        <p:txBody>
          <a:bodyPr numCol="1"/>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82465750"/>
      </p:ext>
    </p:extLst>
  </p:cSld>
  <p:clrMapOvr>
    <a:masterClrMapping/>
  </p:clrMapOvr>
  <mc:AlternateContent xmlns:mc="http://schemas.openxmlformats.org/markup-compatibility/2006" xmlns:p14="http://schemas.microsoft.com/office/powerpoint/2010/main">
    <mc:Choice Requires="p14">
      <p:transition spd="slow" p14:dur="800">
        <p:fade/>
      </p:transition>
    </mc:Choice>
    <mc:Fallback xmlns="">
      <p:transition xmlns:p14="http://schemas.microsoft.com/office/powerpoint/2010/mai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5122" name="Title Placeholder 1"/>
          <p:cNvSpPr>
            <a:spLocks noGrp="1"/>
          </p:cNvSpPr>
          <p:nvPr>
            <p:ph type="title"/>
          </p:nvPr>
        </p:nvSpPr>
        <p:spPr bwMode="auto">
          <a:xfrm>
            <a:off x="457200" y="272654"/>
            <a:ext cx="8229600" cy="34624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noAutofit/>
          </a:bodyPr>
          <a:lstStyle/>
          <a:p>
            <a:pPr lvl="0"/>
            <a:r>
              <a:rPr lang="en-US"/>
              <a:t>Click to edit Master title style</a:t>
            </a:r>
            <a:endParaRPr lang="en-US" dirty="0"/>
          </a:p>
        </p:txBody>
      </p:sp>
      <p:sp>
        <p:nvSpPr>
          <p:cNvPr id="5123" name="Text Placeholder 2"/>
          <p:cNvSpPr>
            <a:spLocks noGrp="1"/>
          </p:cNvSpPr>
          <p:nvPr>
            <p:ph type="body" idx="1"/>
          </p:nvPr>
        </p:nvSpPr>
        <p:spPr bwMode="auto">
          <a:xfrm>
            <a:off x="457200" y="990378"/>
            <a:ext cx="8229600" cy="339447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Date Placeholder 3"/>
          <p:cNvSpPr>
            <a:spLocks noGrp="1"/>
          </p:cNvSpPr>
          <p:nvPr>
            <p:ph type="dt" sz="half" idx="2"/>
          </p:nvPr>
        </p:nvSpPr>
        <p:spPr>
          <a:xfrm>
            <a:off x="457200" y="4767263"/>
            <a:ext cx="2133600" cy="273844"/>
          </a:xfrm>
          <a:prstGeom prst="rect">
            <a:avLst/>
          </a:prstGeom>
        </p:spPr>
        <p:txBody>
          <a:bodyPr vert="horz" lIns="0" tIns="0" rIns="0" bIns="0" rtlCol="0" anchor="ctr"/>
          <a:lstStyle>
            <a:lvl1pPr algn="l" fontAlgn="auto">
              <a:spcBef>
                <a:spcPts val="0"/>
              </a:spcBef>
              <a:spcAft>
                <a:spcPts val="0"/>
              </a:spcAft>
              <a:defRPr sz="900" smtClean="0">
                <a:solidFill>
                  <a:srgbClr val="6C6C6C"/>
                </a:solidFill>
                <a:latin typeface="+mn-lt"/>
                <a:ea typeface="+mn-ea"/>
                <a:cs typeface="SapientSansRegular"/>
              </a:defRPr>
            </a:lvl1pPr>
          </a:lstStyle>
          <a:p>
            <a:pPr>
              <a:defRPr/>
            </a:pPr>
            <a:fld id="{8767E79B-3863-C648-ACD5-D5A69BA31F7C}" type="datetime4">
              <a:rPr lang="en-US" smtClean="0"/>
              <a:pPr>
                <a:defRPr/>
              </a:pPr>
              <a:t>June 4, 2018</a:t>
            </a:fld>
            <a:endParaRPr lang="en-US" dirty="0"/>
          </a:p>
        </p:txBody>
      </p:sp>
      <p:sp>
        <p:nvSpPr>
          <p:cNvPr id="11" name="Footer Placeholder 4"/>
          <p:cNvSpPr>
            <a:spLocks noGrp="1"/>
          </p:cNvSpPr>
          <p:nvPr>
            <p:ph type="ftr" sz="quarter" idx="3"/>
          </p:nvPr>
        </p:nvSpPr>
        <p:spPr>
          <a:xfrm>
            <a:off x="3124200" y="4767263"/>
            <a:ext cx="2895600" cy="273844"/>
          </a:xfrm>
          <a:prstGeom prst="rect">
            <a:avLst/>
          </a:prstGeom>
        </p:spPr>
        <p:txBody>
          <a:bodyPr vert="horz" lIns="0" tIns="0" rIns="0" bIns="0" rtlCol="0" anchor="ctr"/>
          <a:lstStyle>
            <a:lvl1pPr algn="ctr" fontAlgn="auto">
              <a:spcBef>
                <a:spcPts val="0"/>
              </a:spcBef>
              <a:spcAft>
                <a:spcPts val="0"/>
              </a:spcAft>
              <a:defRPr sz="900" dirty="0" smtClean="0">
                <a:solidFill>
                  <a:srgbClr val="6C6C6C"/>
                </a:solidFill>
                <a:latin typeface="+mn-lt"/>
                <a:ea typeface="+mn-ea"/>
                <a:cs typeface="SapientSansRegular"/>
              </a:defRPr>
            </a:lvl1pPr>
          </a:lstStyle>
          <a:p>
            <a:pPr>
              <a:defRPr/>
            </a:pPr>
            <a:endParaRPr lang="en-US"/>
          </a:p>
        </p:txBody>
      </p:sp>
      <p:sp>
        <p:nvSpPr>
          <p:cNvPr id="12" name="Slide Number Placeholder 5"/>
          <p:cNvSpPr>
            <a:spLocks noGrp="1"/>
          </p:cNvSpPr>
          <p:nvPr>
            <p:ph type="sldNum" sz="quarter" idx="4"/>
          </p:nvPr>
        </p:nvSpPr>
        <p:spPr>
          <a:xfrm>
            <a:off x="6553200" y="4767263"/>
            <a:ext cx="2133600" cy="273844"/>
          </a:xfrm>
          <a:prstGeom prst="rect">
            <a:avLst/>
          </a:prstGeom>
        </p:spPr>
        <p:txBody>
          <a:bodyPr vert="horz" lIns="0" tIns="0" rIns="0" bIns="0" rtlCol="0" anchor="ctr"/>
          <a:lstStyle>
            <a:lvl1pPr algn="r" fontAlgn="auto">
              <a:spcBef>
                <a:spcPts val="0"/>
              </a:spcBef>
              <a:spcAft>
                <a:spcPts val="0"/>
              </a:spcAft>
              <a:defRPr sz="900" b="0" i="0" smtClean="0">
                <a:solidFill>
                  <a:srgbClr val="6C6C6C"/>
                </a:solidFill>
                <a:latin typeface="+mn-lt"/>
                <a:ea typeface="+mn-ea"/>
                <a:cs typeface="Sapient Centro Slab"/>
              </a:defRPr>
            </a:lvl1pPr>
          </a:lstStyle>
          <a:p>
            <a:pPr>
              <a:defRPr/>
            </a:pPr>
            <a:fld id="{4F8F9822-CE00-0B4F-ADB5-DBA954363B09}" type="slidenum">
              <a:rPr lang="en-US" smtClean="0"/>
              <a:pPr>
                <a:defRPr/>
              </a:pPr>
              <a:t>‹#›</a:t>
            </a:fld>
            <a:endParaRPr lang="en-US" dirty="0"/>
          </a:p>
        </p:txBody>
      </p:sp>
    </p:spTree>
  </p:cSld>
  <p:clrMap bg1="lt1" tx1="dk1" bg2="lt2" tx2="dk2" accent1="accent1" accent2="accent2" accent3="accent3" accent4="accent4" accent5="accent5" accent6="accent6" hlink="hlink" folHlink="folHlink"/>
  <p:sldLayoutIdLst>
    <p:sldLayoutId id="2147483825" r:id="rId1"/>
    <p:sldLayoutId id="2147483755" r:id="rId2"/>
    <p:sldLayoutId id="2147483826" r:id="rId3"/>
    <p:sldLayoutId id="2147483827" r:id="rId4"/>
    <p:sldLayoutId id="2147483828" r:id="rId5"/>
    <p:sldLayoutId id="2147483770" r:id="rId6"/>
    <p:sldLayoutId id="2147483810" r:id="rId7"/>
    <p:sldLayoutId id="2147483771" r:id="rId8"/>
    <p:sldLayoutId id="2147483812" r:id="rId9"/>
    <p:sldLayoutId id="2147483772" r:id="rId10"/>
    <p:sldLayoutId id="2147483813" r:id="rId11"/>
    <p:sldLayoutId id="2147483773" r:id="rId12"/>
    <p:sldLayoutId id="2147483814" r:id="rId13"/>
    <p:sldLayoutId id="2147483763" r:id="rId14"/>
    <p:sldLayoutId id="2147483807" r:id="rId15"/>
    <p:sldLayoutId id="2147483829" r:id="rId16"/>
  </p:sldLayoutIdLst>
  <mc:AlternateContent xmlns:mc="http://schemas.openxmlformats.org/markup-compatibility/2006" xmlns:p14="http://schemas.microsoft.com/office/powerpoint/2010/main">
    <mc:Choice Requires="p14">
      <p:transition spd="slow" p14:dur="800">
        <p:fade/>
      </p:transition>
    </mc:Choice>
    <mc:Fallback xmlns="">
      <p:transition xmlns:p14="http://schemas.microsoft.com/office/powerpoint/2010/main" spd="slow">
        <p:fade/>
      </p:transition>
    </mc:Fallback>
  </mc:AlternateContent>
  <p:hf sldNum="0" hdr="0" ftr="0"/>
  <p:txStyles>
    <p:titleStyle>
      <a:lvl1pPr algn="l" defTabSz="457200" rtl="0" eaLnBrk="1" fontAlgn="base" hangingPunct="1">
        <a:spcBef>
          <a:spcPct val="0"/>
        </a:spcBef>
        <a:spcAft>
          <a:spcPct val="0"/>
        </a:spcAft>
        <a:defRPr sz="2400" b="0" kern="1200">
          <a:solidFill>
            <a:srgbClr val="123E57"/>
          </a:solidFill>
          <a:latin typeface="+mj-lt"/>
          <a:ea typeface="ＭＳ Ｐゴシック" charset="0"/>
          <a:cs typeface="SapientSansBold"/>
        </a:defRPr>
      </a:lvl1pPr>
      <a:lvl2pPr algn="l" defTabSz="457200" rtl="0" eaLnBrk="1" fontAlgn="base" hangingPunct="1">
        <a:spcBef>
          <a:spcPct val="0"/>
        </a:spcBef>
        <a:spcAft>
          <a:spcPct val="0"/>
        </a:spcAft>
        <a:defRPr sz="3700">
          <a:solidFill>
            <a:schemeClr val="tx2"/>
          </a:solidFill>
          <a:latin typeface="SapientCentroSlab-Light" charset="0"/>
          <a:ea typeface="ＭＳ Ｐゴシック" charset="0"/>
        </a:defRPr>
      </a:lvl2pPr>
      <a:lvl3pPr algn="l" defTabSz="457200" rtl="0" eaLnBrk="1" fontAlgn="base" hangingPunct="1">
        <a:spcBef>
          <a:spcPct val="0"/>
        </a:spcBef>
        <a:spcAft>
          <a:spcPct val="0"/>
        </a:spcAft>
        <a:defRPr sz="3700">
          <a:solidFill>
            <a:schemeClr val="tx2"/>
          </a:solidFill>
          <a:latin typeface="SapientCentroSlab-Light" charset="0"/>
          <a:ea typeface="ＭＳ Ｐゴシック" charset="0"/>
        </a:defRPr>
      </a:lvl3pPr>
      <a:lvl4pPr algn="l" defTabSz="457200" rtl="0" eaLnBrk="1" fontAlgn="base" hangingPunct="1">
        <a:spcBef>
          <a:spcPct val="0"/>
        </a:spcBef>
        <a:spcAft>
          <a:spcPct val="0"/>
        </a:spcAft>
        <a:defRPr sz="3700">
          <a:solidFill>
            <a:schemeClr val="tx2"/>
          </a:solidFill>
          <a:latin typeface="SapientCentroSlab-Light" charset="0"/>
          <a:ea typeface="ＭＳ Ｐゴシック" charset="0"/>
        </a:defRPr>
      </a:lvl4pPr>
      <a:lvl5pPr algn="l" defTabSz="457200" rtl="0" eaLnBrk="1" fontAlgn="base" hangingPunct="1">
        <a:spcBef>
          <a:spcPct val="0"/>
        </a:spcBef>
        <a:spcAft>
          <a:spcPct val="0"/>
        </a:spcAft>
        <a:defRPr sz="3700">
          <a:solidFill>
            <a:schemeClr val="tx2"/>
          </a:solidFill>
          <a:latin typeface="SapientCentroSlab-Light" charset="0"/>
          <a:ea typeface="ＭＳ Ｐゴシック" charset="0"/>
        </a:defRPr>
      </a:lvl5pPr>
      <a:lvl6pPr marL="457200" algn="l" defTabSz="457200" rtl="0" eaLnBrk="1" fontAlgn="base" hangingPunct="1">
        <a:spcBef>
          <a:spcPct val="0"/>
        </a:spcBef>
        <a:spcAft>
          <a:spcPct val="0"/>
        </a:spcAft>
        <a:defRPr sz="3700">
          <a:solidFill>
            <a:schemeClr val="tx2"/>
          </a:solidFill>
          <a:latin typeface="SapientCentroSlab-Light" charset="0"/>
          <a:ea typeface="ＭＳ Ｐゴシック" charset="0"/>
        </a:defRPr>
      </a:lvl6pPr>
      <a:lvl7pPr marL="914400" algn="l" defTabSz="457200" rtl="0" eaLnBrk="1" fontAlgn="base" hangingPunct="1">
        <a:spcBef>
          <a:spcPct val="0"/>
        </a:spcBef>
        <a:spcAft>
          <a:spcPct val="0"/>
        </a:spcAft>
        <a:defRPr sz="3700">
          <a:solidFill>
            <a:schemeClr val="tx2"/>
          </a:solidFill>
          <a:latin typeface="SapientCentroSlab-Light" charset="0"/>
          <a:ea typeface="ＭＳ Ｐゴシック" charset="0"/>
        </a:defRPr>
      </a:lvl7pPr>
      <a:lvl8pPr marL="1371600" algn="l" defTabSz="457200" rtl="0" eaLnBrk="1" fontAlgn="base" hangingPunct="1">
        <a:spcBef>
          <a:spcPct val="0"/>
        </a:spcBef>
        <a:spcAft>
          <a:spcPct val="0"/>
        </a:spcAft>
        <a:defRPr sz="3700">
          <a:solidFill>
            <a:schemeClr val="tx2"/>
          </a:solidFill>
          <a:latin typeface="SapientCentroSlab-Light" charset="0"/>
          <a:ea typeface="ＭＳ Ｐゴシック" charset="0"/>
        </a:defRPr>
      </a:lvl8pPr>
      <a:lvl9pPr marL="1828800" algn="l" defTabSz="457200" rtl="0" eaLnBrk="1" fontAlgn="base" hangingPunct="1">
        <a:spcBef>
          <a:spcPct val="0"/>
        </a:spcBef>
        <a:spcAft>
          <a:spcPct val="0"/>
        </a:spcAft>
        <a:defRPr sz="3700">
          <a:solidFill>
            <a:schemeClr val="tx2"/>
          </a:solidFill>
          <a:latin typeface="SapientCentroSlab-Light" charset="0"/>
          <a:ea typeface="ＭＳ Ｐゴシック" charset="0"/>
        </a:defRPr>
      </a:lvl9pPr>
    </p:titleStyle>
    <p:bodyStyle>
      <a:lvl1pPr marL="228600" indent="-228600" algn="l" defTabSz="457200" rtl="0" eaLnBrk="1" fontAlgn="base" hangingPunct="1">
        <a:spcBef>
          <a:spcPct val="0"/>
        </a:spcBef>
        <a:spcAft>
          <a:spcPts val="1000"/>
        </a:spcAft>
        <a:buClr>
          <a:schemeClr val="accent1"/>
        </a:buClr>
        <a:buFont typeface="Wingdings" charset="0"/>
        <a:buChar char="§"/>
        <a:defRPr sz="2000" kern="1200">
          <a:solidFill>
            <a:srgbClr val="000000"/>
          </a:solidFill>
          <a:latin typeface="+mn-lt"/>
          <a:ea typeface="ＭＳ Ｐゴシック" charset="0"/>
          <a:cs typeface="SapientCentroSlab-Light"/>
        </a:defRPr>
      </a:lvl1pPr>
      <a:lvl2pPr marL="457200" indent="-228600" algn="l" defTabSz="457200" rtl="0" eaLnBrk="1" fontAlgn="base" hangingPunct="1">
        <a:spcBef>
          <a:spcPct val="0"/>
        </a:spcBef>
        <a:spcAft>
          <a:spcPts val="1000"/>
        </a:spcAft>
        <a:buClr>
          <a:schemeClr val="accent1"/>
        </a:buClr>
        <a:buFont typeface="Wingdings" charset="0"/>
        <a:buChar char="§"/>
        <a:defRPr sz="1900" kern="1200">
          <a:solidFill>
            <a:srgbClr val="000000"/>
          </a:solidFill>
          <a:latin typeface="+mn-lt"/>
          <a:ea typeface="ＭＳ Ｐゴシック" charset="0"/>
          <a:cs typeface="SapientCentroSlab-Light"/>
        </a:defRPr>
      </a:lvl2pPr>
      <a:lvl3pPr marL="685800" indent="-228600" algn="l" defTabSz="457200" rtl="0" eaLnBrk="1" fontAlgn="base" hangingPunct="1">
        <a:spcBef>
          <a:spcPct val="0"/>
        </a:spcBef>
        <a:spcAft>
          <a:spcPts val="1000"/>
        </a:spcAft>
        <a:buClr>
          <a:schemeClr val="accent1"/>
        </a:buClr>
        <a:buFont typeface="Wingdings" charset="0"/>
        <a:buChar char="§"/>
        <a:defRPr sz="1800" kern="1200">
          <a:solidFill>
            <a:srgbClr val="000000"/>
          </a:solidFill>
          <a:latin typeface="+mn-lt"/>
          <a:ea typeface="ＭＳ Ｐゴシック" charset="0"/>
          <a:cs typeface="SapientCentroSlab-Light"/>
        </a:defRPr>
      </a:lvl3pPr>
      <a:lvl4pPr marL="914400" indent="-228600" algn="l" defTabSz="457200" rtl="0" eaLnBrk="1" fontAlgn="base" hangingPunct="1">
        <a:spcBef>
          <a:spcPct val="0"/>
        </a:spcBef>
        <a:spcAft>
          <a:spcPts val="1000"/>
        </a:spcAft>
        <a:buClr>
          <a:schemeClr val="accent1"/>
        </a:buClr>
        <a:buFont typeface="Wingdings" charset="0"/>
        <a:buChar char="§"/>
        <a:defRPr sz="1700" kern="1200">
          <a:solidFill>
            <a:srgbClr val="000000"/>
          </a:solidFill>
          <a:latin typeface="+mn-lt"/>
          <a:ea typeface="ＭＳ Ｐゴシック" charset="0"/>
          <a:cs typeface="SapientCentroSlab-Light"/>
        </a:defRPr>
      </a:lvl4pPr>
      <a:lvl5pPr marL="1143000" indent="-228600" algn="l" defTabSz="457200" rtl="0" eaLnBrk="1" fontAlgn="base" hangingPunct="1">
        <a:spcBef>
          <a:spcPct val="0"/>
        </a:spcBef>
        <a:spcAft>
          <a:spcPts val="1000"/>
        </a:spcAft>
        <a:buClr>
          <a:schemeClr val="accent1"/>
        </a:buClr>
        <a:buFont typeface="Wingdings" charset="0"/>
        <a:buChar char="§"/>
        <a:defRPr sz="1600" kern="1200">
          <a:solidFill>
            <a:srgbClr val="000000"/>
          </a:solidFill>
          <a:latin typeface="+mn-lt"/>
          <a:ea typeface="ＭＳ Ｐゴシック" charset="0"/>
          <a:cs typeface="SapientCentroSlab-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32.tmp"/><Relationship Id="rId2" Type="http://schemas.openxmlformats.org/officeDocument/2006/relationships/hyperlink" Target="http://bit.ly/Posters_CSBCPSON" TargetMode="Externa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hyperlink" Target="mailto:shannon.hughes@nih.gov"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10.jpeg"/><Relationship Id="rId13" Type="http://schemas.openxmlformats.org/officeDocument/2006/relationships/image" Target="../media/image15.png"/><Relationship Id="rId18" Type="http://schemas.microsoft.com/office/2007/relationships/hdphoto" Target="../media/hdphoto2.wdp"/><Relationship Id="rId3" Type="http://schemas.openxmlformats.org/officeDocument/2006/relationships/image" Target="../media/image6.png"/><Relationship Id="rId21" Type="http://schemas.openxmlformats.org/officeDocument/2006/relationships/image" Target="../media/image21.jpeg"/><Relationship Id="rId7" Type="http://schemas.openxmlformats.org/officeDocument/2006/relationships/image" Target="cid:ii_jh7ufuqz1_16364757110205b7" TargetMode="External"/><Relationship Id="rId12" Type="http://schemas.openxmlformats.org/officeDocument/2006/relationships/image" Target="../media/image14.jpeg"/><Relationship Id="rId17" Type="http://schemas.openxmlformats.org/officeDocument/2006/relationships/image" Target="../media/image18.png"/><Relationship Id="rId2" Type="http://schemas.openxmlformats.org/officeDocument/2006/relationships/image" Target="../media/image5.png"/><Relationship Id="rId16" Type="http://schemas.openxmlformats.org/officeDocument/2006/relationships/image" Target="../media/image17.jpeg"/><Relationship Id="rId20" Type="http://schemas.openxmlformats.org/officeDocument/2006/relationships/image" Target="../media/image20.jpeg"/><Relationship Id="rId1" Type="http://schemas.openxmlformats.org/officeDocument/2006/relationships/slideLayout" Target="../slideLayouts/slideLayout6.xml"/><Relationship Id="rId6" Type="http://schemas.openxmlformats.org/officeDocument/2006/relationships/image" Target="../media/image9.jpeg"/><Relationship Id="rId11" Type="http://schemas.openxmlformats.org/officeDocument/2006/relationships/image" Target="../media/image13.jpeg"/><Relationship Id="rId5" Type="http://schemas.openxmlformats.org/officeDocument/2006/relationships/image" Target="../media/image8.jpeg"/><Relationship Id="rId15" Type="http://schemas.openxmlformats.org/officeDocument/2006/relationships/image" Target="../media/image16.jpeg"/><Relationship Id="rId23" Type="http://schemas.openxmlformats.org/officeDocument/2006/relationships/image" Target="../media/image23.jpeg"/><Relationship Id="rId10" Type="http://schemas.openxmlformats.org/officeDocument/2006/relationships/image" Target="../media/image12.jpeg"/><Relationship Id="rId19" Type="http://schemas.openxmlformats.org/officeDocument/2006/relationships/image" Target="../media/image19.png"/><Relationship Id="rId4" Type="http://schemas.openxmlformats.org/officeDocument/2006/relationships/image" Target="../media/image7.gif"/><Relationship Id="rId9" Type="http://schemas.openxmlformats.org/officeDocument/2006/relationships/image" Target="../media/image11.png"/><Relationship Id="rId14" Type="http://schemas.microsoft.com/office/2007/relationships/hdphoto" Target="../media/hdphoto1.wdp"/><Relationship Id="rId22" Type="http://schemas.openxmlformats.org/officeDocument/2006/relationships/image" Target="../media/image22.jpeg"/></Relationships>
</file>

<file path=ppt/slides/_rels/slide4.xml.rels><?xml version="1.0" encoding="UTF-8" standalone="yes"?>
<Relationships xmlns="http://schemas.openxmlformats.org/package/2006/relationships"><Relationship Id="rId8" Type="http://schemas.openxmlformats.org/officeDocument/2006/relationships/image" Target="../media/image10.jpeg"/><Relationship Id="rId13" Type="http://schemas.openxmlformats.org/officeDocument/2006/relationships/image" Target="../media/image15.png"/><Relationship Id="rId18" Type="http://schemas.microsoft.com/office/2007/relationships/hdphoto" Target="../media/hdphoto2.wdp"/><Relationship Id="rId3" Type="http://schemas.openxmlformats.org/officeDocument/2006/relationships/image" Target="../media/image6.png"/><Relationship Id="rId21" Type="http://schemas.openxmlformats.org/officeDocument/2006/relationships/image" Target="../media/image21.jpeg"/><Relationship Id="rId7" Type="http://schemas.openxmlformats.org/officeDocument/2006/relationships/image" Target="cid:ii_jh7ufuqz1_16364757110205b7" TargetMode="External"/><Relationship Id="rId12" Type="http://schemas.openxmlformats.org/officeDocument/2006/relationships/image" Target="../media/image14.jpeg"/><Relationship Id="rId17" Type="http://schemas.openxmlformats.org/officeDocument/2006/relationships/image" Target="../media/image18.png"/><Relationship Id="rId2" Type="http://schemas.openxmlformats.org/officeDocument/2006/relationships/image" Target="../media/image5.png"/><Relationship Id="rId16" Type="http://schemas.openxmlformats.org/officeDocument/2006/relationships/image" Target="../media/image17.jpeg"/><Relationship Id="rId20" Type="http://schemas.openxmlformats.org/officeDocument/2006/relationships/image" Target="../media/image20.jpeg"/><Relationship Id="rId1" Type="http://schemas.openxmlformats.org/officeDocument/2006/relationships/slideLayout" Target="../slideLayouts/slideLayout6.xml"/><Relationship Id="rId6" Type="http://schemas.openxmlformats.org/officeDocument/2006/relationships/image" Target="../media/image9.jpeg"/><Relationship Id="rId11" Type="http://schemas.openxmlformats.org/officeDocument/2006/relationships/image" Target="../media/image13.jpeg"/><Relationship Id="rId5" Type="http://schemas.openxmlformats.org/officeDocument/2006/relationships/image" Target="../media/image8.jpeg"/><Relationship Id="rId15" Type="http://schemas.openxmlformats.org/officeDocument/2006/relationships/image" Target="../media/image16.jpeg"/><Relationship Id="rId23" Type="http://schemas.openxmlformats.org/officeDocument/2006/relationships/image" Target="../media/image23.jpeg"/><Relationship Id="rId10" Type="http://schemas.openxmlformats.org/officeDocument/2006/relationships/image" Target="../media/image12.jpeg"/><Relationship Id="rId19" Type="http://schemas.openxmlformats.org/officeDocument/2006/relationships/image" Target="../media/image19.png"/><Relationship Id="rId4" Type="http://schemas.openxmlformats.org/officeDocument/2006/relationships/image" Target="../media/image7.gif"/><Relationship Id="rId9" Type="http://schemas.openxmlformats.org/officeDocument/2006/relationships/image" Target="../media/image11.png"/><Relationship Id="rId14" Type="http://schemas.microsoft.com/office/2007/relationships/hdphoto" Target="../media/hdphoto1.wdp"/><Relationship Id="rId22" Type="http://schemas.openxmlformats.org/officeDocument/2006/relationships/image" Target="../media/image22.jpe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24.tmp"/><Relationship Id="rId2" Type="http://schemas.openxmlformats.org/officeDocument/2006/relationships/notesSlide" Target="../notesSlides/notesSlide1.xml"/><Relationship Id="rId1" Type="http://schemas.openxmlformats.org/officeDocument/2006/relationships/slideLayout" Target="../slideLayouts/slideLayout10.xml"/><Relationship Id="rId4" Type="http://schemas.openxmlformats.org/officeDocument/2006/relationships/hyperlink" Target="http://bit.ly/Cancer_stats"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bit.ly/Cancer_stats" TargetMode="External"/><Relationship Id="rId2" Type="http://schemas.openxmlformats.org/officeDocument/2006/relationships/notesSlide" Target="../notesSlides/notesSlide2.xml"/><Relationship Id="rId1" Type="http://schemas.openxmlformats.org/officeDocument/2006/relationships/slideLayout" Target="../slideLayouts/slideLayout10.xml"/><Relationship Id="rId5" Type="http://schemas.openxmlformats.org/officeDocument/2006/relationships/image" Target="../media/image26.tmp"/><Relationship Id="rId4" Type="http://schemas.openxmlformats.org/officeDocument/2006/relationships/image" Target="../media/image25.tmp"/></Relationships>
</file>

<file path=ppt/slides/_rels/slide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xml"/><Relationship Id="rId1" Type="http://schemas.openxmlformats.org/officeDocument/2006/relationships/slideLayout" Target="../slideLayouts/slideLayout10.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jpeg"/></Relationships>
</file>

<file path=ppt/slides/_rels/slide9.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203574" y="1639079"/>
            <a:ext cx="4691788" cy="1370882"/>
          </a:xfrm>
        </p:spPr>
        <p:txBody>
          <a:bodyPr/>
          <a:lstStyle/>
          <a:p>
            <a:pPr algn="l"/>
            <a:br>
              <a:rPr lang="en-US" dirty="0"/>
            </a:br>
            <a:r>
              <a:rPr lang="en-US" dirty="0"/>
              <a:t>Intro to the CSBC/PS-ON Summer Undergraduate Research Program &amp; </a:t>
            </a:r>
            <a:r>
              <a:rPr lang="en-US" dirty="0" err="1"/>
              <a:t>miniDREAM</a:t>
            </a:r>
            <a:r>
              <a:rPr lang="en-US" dirty="0"/>
              <a:t> ‘Challenge’</a:t>
            </a:r>
          </a:p>
        </p:txBody>
      </p:sp>
      <p:sp>
        <p:nvSpPr>
          <p:cNvPr id="4" name="Date Placeholder 3"/>
          <p:cNvSpPr>
            <a:spLocks noGrp="1"/>
          </p:cNvSpPr>
          <p:nvPr>
            <p:ph type="dt" sz="half" idx="2"/>
          </p:nvPr>
        </p:nvSpPr>
        <p:spPr>
          <a:xfrm>
            <a:off x="6400800" y="4297680"/>
            <a:ext cx="2286000" cy="356616"/>
          </a:xfrm>
        </p:spPr>
        <p:txBody>
          <a:bodyPr/>
          <a:lstStyle/>
          <a:p>
            <a:pPr>
              <a:defRPr/>
            </a:pPr>
            <a:r>
              <a:rPr lang="en-US" dirty="0">
                <a:solidFill>
                  <a:schemeClr val="tx1"/>
                </a:solidFill>
              </a:rPr>
              <a:t>June 5, 2018</a:t>
            </a:r>
          </a:p>
        </p:txBody>
      </p:sp>
      <p:sp>
        <p:nvSpPr>
          <p:cNvPr id="5" name="TextBox 4"/>
          <p:cNvSpPr txBox="1"/>
          <p:nvPr/>
        </p:nvSpPr>
        <p:spPr>
          <a:xfrm>
            <a:off x="4203574" y="3220147"/>
            <a:ext cx="1931619" cy="861774"/>
          </a:xfrm>
          <a:prstGeom prst="rect">
            <a:avLst/>
          </a:prstGeom>
          <a:noFill/>
        </p:spPr>
        <p:txBody>
          <a:bodyPr wrap="none" lIns="0" rIns="0" rtlCol="0">
            <a:spAutoFit/>
          </a:bodyPr>
          <a:lstStyle/>
          <a:p>
            <a:pPr>
              <a:lnSpc>
                <a:spcPts val="1500"/>
              </a:lnSpc>
            </a:pPr>
            <a:r>
              <a:rPr lang="en-US" sz="1400" dirty="0">
                <a:solidFill>
                  <a:srgbClr val="123E57"/>
                </a:solidFill>
                <a:latin typeface="+mn-lt"/>
              </a:rPr>
              <a:t>Shannon Hughes, Ph.D.</a:t>
            </a:r>
          </a:p>
          <a:p>
            <a:pPr>
              <a:lnSpc>
                <a:spcPts val="1500"/>
              </a:lnSpc>
            </a:pPr>
            <a:r>
              <a:rPr lang="en-US" sz="1100" dirty="0">
                <a:latin typeface="+mn-lt"/>
              </a:rPr>
              <a:t>Division of Cancer Biology</a:t>
            </a:r>
          </a:p>
          <a:p>
            <a:pPr>
              <a:lnSpc>
                <a:spcPts val="1500"/>
              </a:lnSpc>
            </a:pPr>
            <a:r>
              <a:rPr lang="en-US" sz="1100" dirty="0">
                <a:latin typeface="+mn-lt"/>
              </a:rPr>
              <a:t>240-276-6224</a:t>
            </a:r>
          </a:p>
          <a:p>
            <a:pPr>
              <a:lnSpc>
                <a:spcPts val="1500"/>
              </a:lnSpc>
            </a:pPr>
            <a:r>
              <a:rPr lang="en-US" sz="1100" dirty="0" err="1">
                <a:latin typeface="+mn-lt"/>
              </a:rPr>
              <a:t>shannon.hughes@nih.gov</a:t>
            </a:r>
            <a:endParaRPr lang="en-US" sz="1100" dirty="0">
              <a:latin typeface="+mn-lt"/>
            </a:endParaRPr>
          </a:p>
        </p:txBody>
      </p:sp>
      <p:pic>
        <p:nvPicPr>
          <p:cNvPr id="6" name="Picture 5"/>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50093"/>
          <a:stretch/>
        </p:blipFill>
        <p:spPr bwMode="auto">
          <a:xfrm>
            <a:off x="4580466" y="-20408"/>
            <a:ext cx="4563533" cy="1021812"/>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7" name="Picture 6"/>
          <p:cNvPicPr>
            <a:picLocks noChangeAspect="1"/>
          </p:cNvPicPr>
          <p:nvPr/>
        </p:nvPicPr>
        <p:blipFill rotWithShape="1">
          <a:blip r:embed="rId3"/>
          <a:srcRect l="52899" r="8686"/>
          <a:stretch/>
        </p:blipFill>
        <p:spPr>
          <a:xfrm>
            <a:off x="0" y="4084"/>
            <a:ext cx="4580466" cy="993628"/>
          </a:xfrm>
          <a:prstGeom prst="rect">
            <a:avLst/>
          </a:prstGeom>
        </p:spPr>
      </p:pic>
      <p:sp>
        <p:nvSpPr>
          <p:cNvPr id="8" name="TextBox 7">
            <a:extLst>
              <a:ext uri="{FF2B5EF4-FFF2-40B4-BE49-F238E27FC236}">
                <a16:creationId xmlns:a16="http://schemas.microsoft.com/office/drawing/2014/main" id="{BEBACD2E-79F9-41F8-951F-7D37640B2A84}"/>
              </a:ext>
            </a:extLst>
          </p:cNvPr>
          <p:cNvSpPr txBox="1"/>
          <p:nvPr/>
        </p:nvSpPr>
        <p:spPr>
          <a:xfrm>
            <a:off x="6519307" y="3216749"/>
            <a:ext cx="2204130" cy="669414"/>
          </a:xfrm>
          <a:prstGeom prst="rect">
            <a:avLst/>
          </a:prstGeom>
          <a:noFill/>
        </p:spPr>
        <p:txBody>
          <a:bodyPr wrap="none" lIns="0" rIns="0" rtlCol="0">
            <a:spAutoFit/>
          </a:bodyPr>
          <a:lstStyle/>
          <a:p>
            <a:pPr>
              <a:lnSpc>
                <a:spcPts val="1500"/>
              </a:lnSpc>
            </a:pPr>
            <a:r>
              <a:rPr lang="en-US" sz="1400" dirty="0">
                <a:solidFill>
                  <a:srgbClr val="123E57"/>
                </a:solidFill>
                <a:latin typeface="+mn-lt"/>
              </a:rPr>
              <a:t>James Eddy, Ph.D.</a:t>
            </a:r>
          </a:p>
          <a:p>
            <a:pPr>
              <a:lnSpc>
                <a:spcPts val="1500"/>
              </a:lnSpc>
            </a:pPr>
            <a:r>
              <a:rPr lang="en-US" sz="1100" dirty="0">
                <a:latin typeface="+mn-lt"/>
              </a:rPr>
              <a:t>Sage Bionetworks</a:t>
            </a:r>
          </a:p>
          <a:p>
            <a:pPr>
              <a:lnSpc>
                <a:spcPts val="1500"/>
              </a:lnSpc>
            </a:pPr>
            <a:r>
              <a:rPr lang="en-US" sz="1100" dirty="0">
                <a:latin typeface="+mn-lt"/>
              </a:rPr>
              <a:t>james.eddy@sagebionetworks.org</a:t>
            </a:r>
          </a:p>
        </p:txBody>
      </p:sp>
    </p:spTree>
    <p:extLst>
      <p:ext uri="{BB962C8B-B14F-4D97-AF65-F5344CB8AC3E}">
        <p14:creationId xmlns:p14="http://schemas.microsoft.com/office/powerpoint/2010/main" val="893354384"/>
      </p:ext>
    </p:extLst>
  </p:cSld>
  <p:clrMapOvr>
    <a:masterClrMapping/>
  </p:clrMapOvr>
  <mc:AlternateContent xmlns:mc="http://schemas.openxmlformats.org/markup-compatibility/2006" xmlns:p14="http://schemas.microsoft.com/office/powerpoint/2010/main">
    <mc:Choice Requires="p14">
      <p:transition spd="slow" p14:dur="800">
        <p:fade/>
      </p:transition>
    </mc:Choice>
    <mc:Fallback xmlns="">
      <p:transition xmlns:p14="http://schemas.microsoft.com/office/powerpoint/2010/mai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6739" y="174261"/>
            <a:ext cx="8639724" cy="401662"/>
          </a:xfrm>
        </p:spPr>
        <p:txBody>
          <a:bodyPr/>
          <a:lstStyle/>
          <a:p>
            <a:r>
              <a:rPr lang="en-US" dirty="0"/>
              <a:t>Program Overview:</a:t>
            </a:r>
          </a:p>
        </p:txBody>
      </p:sp>
      <p:sp>
        <p:nvSpPr>
          <p:cNvPr id="3" name="Content Placeholder 2"/>
          <p:cNvSpPr>
            <a:spLocks noGrp="1"/>
          </p:cNvSpPr>
          <p:nvPr>
            <p:ph sz="quarter" idx="11"/>
          </p:nvPr>
        </p:nvSpPr>
        <p:spPr>
          <a:xfrm>
            <a:off x="159026" y="738276"/>
            <a:ext cx="8078525" cy="1885654"/>
          </a:xfrm>
          <a:ln w="28575">
            <a:gradFill>
              <a:gsLst>
                <a:gs pos="0">
                  <a:schemeClr val="accent1">
                    <a:lumMod val="5000"/>
                    <a:lumOff val="95000"/>
                  </a:schemeClr>
                </a:gs>
                <a:gs pos="39000">
                  <a:schemeClr val="accent1">
                    <a:lumMod val="45000"/>
                    <a:lumOff val="55000"/>
                  </a:schemeClr>
                </a:gs>
                <a:gs pos="67000">
                  <a:schemeClr val="accent1">
                    <a:lumMod val="45000"/>
                    <a:lumOff val="55000"/>
                  </a:schemeClr>
                </a:gs>
                <a:gs pos="100000">
                  <a:schemeClr val="accent1">
                    <a:lumMod val="30000"/>
                    <a:lumOff val="70000"/>
                  </a:schemeClr>
                </a:gs>
              </a:gsLst>
              <a:lin ang="5400000" scaled="1"/>
            </a:gradFill>
          </a:ln>
        </p:spPr>
        <p:txBody>
          <a:bodyPr/>
          <a:lstStyle/>
          <a:p>
            <a:pPr marL="0" indent="0">
              <a:spcAft>
                <a:spcPts val="600"/>
              </a:spcAft>
              <a:buNone/>
            </a:pPr>
            <a:r>
              <a:rPr lang="en-US" sz="1600" dirty="0"/>
              <a:t>This summer we aim:</a:t>
            </a:r>
          </a:p>
          <a:p>
            <a:pPr>
              <a:spcAft>
                <a:spcPts val="600"/>
              </a:spcAft>
            </a:pPr>
            <a:r>
              <a:rPr lang="en-US" sz="1600" dirty="0"/>
              <a:t>To provide a new experience to push you past your “comfort zone”</a:t>
            </a:r>
          </a:p>
          <a:p>
            <a:pPr>
              <a:spcAft>
                <a:spcPts val="600"/>
              </a:spcAft>
            </a:pPr>
            <a:r>
              <a:rPr lang="en-US" sz="1600" dirty="0"/>
              <a:t>To facilitate an understanding and appreciation of major questions currently under investigation within the CSBC and PS-ON through mentored research projects and/or laboratory work, faculty lectures, seminars, discussions and other activities.</a:t>
            </a:r>
          </a:p>
          <a:p>
            <a:pPr>
              <a:spcAft>
                <a:spcPts val="600"/>
              </a:spcAft>
            </a:pPr>
            <a:r>
              <a:rPr lang="en-US" sz="1600" dirty="0"/>
              <a:t>To help you achieve a better idea of what you do (and don’t!) like in the research field</a:t>
            </a:r>
          </a:p>
          <a:p>
            <a:pPr marL="457200" indent="-457200">
              <a:spcAft>
                <a:spcPts val="600"/>
              </a:spcAft>
              <a:buFont typeface="+mj-lt"/>
              <a:buAutoNum type="arabicPeriod"/>
            </a:pPr>
            <a:endParaRPr lang="en-US" sz="1600" dirty="0"/>
          </a:p>
          <a:p>
            <a:pPr marL="457200" indent="-457200">
              <a:spcAft>
                <a:spcPts val="600"/>
              </a:spcAft>
              <a:buFont typeface="+mj-lt"/>
              <a:buAutoNum type="arabicPeriod"/>
            </a:pPr>
            <a:endParaRPr lang="en-US" sz="1600" dirty="0"/>
          </a:p>
          <a:p>
            <a:pPr marL="0" indent="0">
              <a:spcAft>
                <a:spcPts val="600"/>
              </a:spcAft>
              <a:buNone/>
            </a:pPr>
            <a:endParaRPr lang="en-US" sz="1600" u="sng" dirty="0"/>
          </a:p>
          <a:p>
            <a:pPr marL="0" indent="0">
              <a:spcAft>
                <a:spcPts val="600"/>
              </a:spcAft>
              <a:buNone/>
            </a:pPr>
            <a:endParaRPr lang="en-US" sz="1600" dirty="0"/>
          </a:p>
          <a:p>
            <a:pPr marL="0" indent="0">
              <a:spcAft>
                <a:spcPts val="600"/>
              </a:spcAft>
              <a:buNone/>
            </a:pPr>
            <a:endParaRPr lang="en-US" sz="1600" dirty="0"/>
          </a:p>
          <a:p>
            <a:pPr marL="0" indent="0">
              <a:spcAft>
                <a:spcPts val="600"/>
              </a:spcAft>
              <a:buNone/>
            </a:pPr>
            <a:endParaRPr lang="en-US" sz="1600" dirty="0"/>
          </a:p>
          <a:p>
            <a:pPr marL="0" indent="0">
              <a:spcAft>
                <a:spcPts val="600"/>
              </a:spcAft>
              <a:buNone/>
            </a:pPr>
            <a:endParaRPr lang="en-US" sz="1600" dirty="0">
              <a:solidFill>
                <a:schemeClr val="accent1">
                  <a:lumMod val="75000"/>
                </a:schemeClr>
              </a:solidFill>
            </a:endParaRPr>
          </a:p>
          <a:p>
            <a:pPr marL="0" indent="0">
              <a:spcAft>
                <a:spcPts val="600"/>
              </a:spcAft>
              <a:buNone/>
            </a:pPr>
            <a:endParaRPr lang="en-US" sz="1600" dirty="0">
              <a:solidFill>
                <a:schemeClr val="accent1">
                  <a:lumMod val="75000"/>
                </a:schemeClr>
              </a:solidFill>
            </a:endParaRPr>
          </a:p>
          <a:p>
            <a:pPr>
              <a:spcAft>
                <a:spcPts val="600"/>
              </a:spcAft>
            </a:pPr>
            <a:endParaRPr lang="en-US" sz="1600" dirty="0">
              <a:solidFill>
                <a:schemeClr val="accent1">
                  <a:lumMod val="75000"/>
                </a:schemeClr>
              </a:solidFill>
            </a:endParaRPr>
          </a:p>
          <a:p>
            <a:pPr marL="0" indent="0">
              <a:spcAft>
                <a:spcPts val="600"/>
              </a:spcAft>
              <a:buNone/>
            </a:pPr>
            <a:endParaRPr lang="en-US" sz="1600" dirty="0">
              <a:solidFill>
                <a:schemeClr val="accent1">
                  <a:lumMod val="75000"/>
                </a:schemeClr>
              </a:solidFill>
            </a:endParaRPr>
          </a:p>
        </p:txBody>
      </p:sp>
      <p:sp>
        <p:nvSpPr>
          <p:cNvPr id="6" name="Content Placeholder 2"/>
          <p:cNvSpPr txBox="1">
            <a:spLocks/>
          </p:cNvSpPr>
          <p:nvPr/>
        </p:nvSpPr>
        <p:spPr bwMode="auto">
          <a:xfrm>
            <a:off x="1208598" y="2894404"/>
            <a:ext cx="7657865" cy="1621938"/>
          </a:xfrm>
          <a:prstGeom prst="rect">
            <a:avLst/>
          </a:prstGeom>
          <a:noFill/>
          <a:ln w="28575">
            <a:gradFill>
              <a:gsLst>
                <a:gs pos="0">
                  <a:schemeClr val="accent1">
                    <a:lumMod val="5000"/>
                    <a:lumOff val="95000"/>
                  </a:schemeClr>
                </a:gs>
                <a:gs pos="39000">
                  <a:schemeClr val="accent1">
                    <a:lumMod val="45000"/>
                    <a:lumOff val="55000"/>
                  </a:schemeClr>
                </a:gs>
                <a:gs pos="67000">
                  <a:schemeClr val="accent1">
                    <a:lumMod val="45000"/>
                    <a:lumOff val="55000"/>
                  </a:schemeClr>
                </a:gs>
                <a:gs pos="100000">
                  <a:schemeClr val="accent1">
                    <a:lumMod val="30000"/>
                    <a:lumOff val="70000"/>
                  </a:schemeClr>
                </a:gs>
              </a:gsLst>
              <a:lin ang="5400000" scaled="1"/>
            </a:grad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lvl1pPr marL="228600" indent="-228600" algn="l" defTabSz="457200" rtl="0" eaLnBrk="1" fontAlgn="base" hangingPunct="1">
              <a:spcBef>
                <a:spcPct val="0"/>
              </a:spcBef>
              <a:spcAft>
                <a:spcPts val="1000"/>
              </a:spcAft>
              <a:buClr>
                <a:schemeClr val="accent1"/>
              </a:buClr>
              <a:buFont typeface="Wingdings" charset="0"/>
              <a:buChar char="§"/>
              <a:defRPr sz="2000" kern="1200">
                <a:solidFill>
                  <a:srgbClr val="000000"/>
                </a:solidFill>
                <a:latin typeface="+mn-lt"/>
                <a:ea typeface="ＭＳ Ｐゴシック" charset="0"/>
                <a:cs typeface="SapientCentroSlab-Light"/>
              </a:defRPr>
            </a:lvl1pPr>
            <a:lvl2pPr marL="457200" indent="-228600" algn="l" defTabSz="457200" rtl="0" eaLnBrk="1" fontAlgn="base" hangingPunct="1">
              <a:spcBef>
                <a:spcPct val="0"/>
              </a:spcBef>
              <a:spcAft>
                <a:spcPts val="1000"/>
              </a:spcAft>
              <a:buClr>
                <a:schemeClr val="accent1"/>
              </a:buClr>
              <a:buFont typeface="Wingdings" charset="0"/>
              <a:buChar char="§"/>
              <a:defRPr sz="1900" kern="1200">
                <a:solidFill>
                  <a:srgbClr val="000000"/>
                </a:solidFill>
                <a:latin typeface="+mn-lt"/>
                <a:ea typeface="ＭＳ Ｐゴシック" charset="0"/>
                <a:cs typeface="SapientCentroSlab-Light"/>
              </a:defRPr>
            </a:lvl2pPr>
            <a:lvl3pPr marL="685800" indent="-228600" algn="l" defTabSz="457200" rtl="0" eaLnBrk="1" fontAlgn="base" hangingPunct="1">
              <a:spcBef>
                <a:spcPct val="0"/>
              </a:spcBef>
              <a:spcAft>
                <a:spcPts val="1000"/>
              </a:spcAft>
              <a:buClr>
                <a:schemeClr val="accent1"/>
              </a:buClr>
              <a:buFont typeface="Wingdings" charset="0"/>
              <a:buChar char="§"/>
              <a:defRPr sz="1800" kern="1200">
                <a:solidFill>
                  <a:srgbClr val="000000"/>
                </a:solidFill>
                <a:latin typeface="+mn-lt"/>
                <a:ea typeface="ＭＳ Ｐゴシック" charset="0"/>
                <a:cs typeface="SapientCentroSlab-Light"/>
              </a:defRPr>
            </a:lvl3pPr>
            <a:lvl4pPr marL="914400" indent="-228600" algn="l" defTabSz="457200" rtl="0" eaLnBrk="1" fontAlgn="base" hangingPunct="1">
              <a:spcBef>
                <a:spcPct val="0"/>
              </a:spcBef>
              <a:spcAft>
                <a:spcPts val="1000"/>
              </a:spcAft>
              <a:buClr>
                <a:schemeClr val="accent1"/>
              </a:buClr>
              <a:buFont typeface="Wingdings" charset="0"/>
              <a:buChar char="§"/>
              <a:defRPr sz="1700" kern="1200">
                <a:solidFill>
                  <a:srgbClr val="000000"/>
                </a:solidFill>
                <a:latin typeface="+mn-lt"/>
                <a:ea typeface="ＭＳ Ｐゴシック" charset="0"/>
                <a:cs typeface="SapientCentroSlab-Light"/>
              </a:defRPr>
            </a:lvl4pPr>
            <a:lvl5pPr marL="1143000" indent="-228600" algn="l" defTabSz="457200" rtl="0" eaLnBrk="1" fontAlgn="base" hangingPunct="1">
              <a:spcBef>
                <a:spcPct val="0"/>
              </a:spcBef>
              <a:spcAft>
                <a:spcPts val="1000"/>
              </a:spcAft>
              <a:buClr>
                <a:schemeClr val="accent1"/>
              </a:buClr>
              <a:buFont typeface="Wingdings" charset="0"/>
              <a:buChar char="§"/>
              <a:defRPr sz="1600" kern="1200">
                <a:solidFill>
                  <a:srgbClr val="000000"/>
                </a:solidFill>
                <a:latin typeface="+mn-lt"/>
                <a:ea typeface="ＭＳ Ｐゴシック" charset="0"/>
                <a:cs typeface="SapientCentroSlab-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Aft>
                <a:spcPts val="600"/>
              </a:spcAft>
              <a:buFont typeface="Wingdings" charset="0"/>
              <a:buNone/>
            </a:pPr>
            <a:r>
              <a:rPr lang="en-US" sz="1600" dirty="0"/>
              <a:t>Logistics:</a:t>
            </a:r>
          </a:p>
          <a:p>
            <a:pPr marL="285750" indent="-285750">
              <a:spcAft>
                <a:spcPts val="600"/>
              </a:spcAft>
              <a:buClr>
                <a:srgbClr val="C00000"/>
              </a:buClr>
              <a:buFont typeface="Wingdings" panose="05000000000000000000" pitchFamily="2" charset="2"/>
              <a:buChar char="§"/>
            </a:pPr>
            <a:r>
              <a:rPr lang="en-US" sz="1600" dirty="0"/>
              <a:t>10-week</a:t>
            </a:r>
            <a:r>
              <a:rPr lang="en-US" sz="1600" b="1" dirty="0"/>
              <a:t> </a:t>
            </a:r>
            <a:r>
              <a:rPr lang="en-US" sz="1600" dirty="0"/>
              <a:t>program: early June – early August 2017 </a:t>
            </a:r>
          </a:p>
          <a:p>
            <a:pPr marL="285750" indent="-285750">
              <a:spcAft>
                <a:spcPts val="600"/>
              </a:spcAft>
              <a:buClr>
                <a:srgbClr val="C00000"/>
              </a:buClr>
              <a:buFont typeface="Wingdings" panose="05000000000000000000" pitchFamily="2" charset="2"/>
              <a:buChar char="§"/>
            </a:pPr>
            <a:r>
              <a:rPr lang="en-US" sz="1600" dirty="0"/>
              <a:t>Stipend, housing, and travel at no cost to you</a:t>
            </a:r>
          </a:p>
          <a:p>
            <a:pPr marL="285750" indent="-285750">
              <a:spcAft>
                <a:spcPts val="600"/>
              </a:spcAft>
              <a:buClr>
                <a:srgbClr val="C00000"/>
              </a:buClr>
              <a:buFont typeface="Wingdings" panose="05000000000000000000" pitchFamily="2" charset="2"/>
              <a:buChar char="§"/>
            </a:pPr>
            <a:r>
              <a:rPr lang="en-US" sz="1600" dirty="0"/>
              <a:t>Mid-summer retreat at NIH Bethesda (June 25-26, 2018)</a:t>
            </a:r>
          </a:p>
          <a:p>
            <a:pPr marL="285750" indent="-285750">
              <a:spcAft>
                <a:spcPts val="600"/>
              </a:spcAft>
              <a:buClr>
                <a:srgbClr val="C00000"/>
              </a:buClr>
              <a:buFont typeface="Wingdings" panose="05000000000000000000" pitchFamily="2" charset="2"/>
              <a:buChar char="§"/>
            </a:pPr>
            <a:r>
              <a:rPr lang="en-US" sz="1600" dirty="0"/>
              <a:t>Logistics contacts: Alison &amp; Corinne</a:t>
            </a:r>
          </a:p>
          <a:p>
            <a:pPr marL="457200" indent="-457200">
              <a:spcAft>
                <a:spcPts val="600"/>
              </a:spcAft>
              <a:buFont typeface="+mj-lt"/>
              <a:buAutoNum type="arabicPeriod"/>
            </a:pPr>
            <a:endParaRPr lang="en-US" sz="1600" dirty="0"/>
          </a:p>
          <a:p>
            <a:pPr marL="0" indent="0">
              <a:spcAft>
                <a:spcPts val="600"/>
              </a:spcAft>
              <a:buFont typeface="Wingdings" charset="0"/>
              <a:buNone/>
            </a:pPr>
            <a:endParaRPr lang="en-US" sz="1600" u="sng" dirty="0"/>
          </a:p>
          <a:p>
            <a:pPr marL="0" indent="0">
              <a:spcAft>
                <a:spcPts val="600"/>
              </a:spcAft>
              <a:buFont typeface="Wingdings" charset="0"/>
              <a:buNone/>
            </a:pPr>
            <a:endParaRPr lang="en-US" sz="1600" dirty="0"/>
          </a:p>
          <a:p>
            <a:pPr marL="0" indent="0">
              <a:spcAft>
                <a:spcPts val="600"/>
              </a:spcAft>
              <a:buFont typeface="Wingdings" charset="0"/>
              <a:buNone/>
            </a:pPr>
            <a:endParaRPr lang="en-US" sz="1600" dirty="0"/>
          </a:p>
          <a:p>
            <a:pPr marL="0" indent="0">
              <a:spcAft>
                <a:spcPts val="600"/>
              </a:spcAft>
              <a:buFont typeface="Wingdings" charset="0"/>
              <a:buNone/>
            </a:pPr>
            <a:endParaRPr lang="en-US" sz="1600" dirty="0"/>
          </a:p>
          <a:p>
            <a:pPr marL="0" indent="0">
              <a:spcAft>
                <a:spcPts val="600"/>
              </a:spcAft>
              <a:buFont typeface="Wingdings" charset="0"/>
              <a:buNone/>
            </a:pPr>
            <a:endParaRPr lang="en-US" sz="1600" dirty="0">
              <a:solidFill>
                <a:schemeClr val="accent1">
                  <a:lumMod val="75000"/>
                </a:schemeClr>
              </a:solidFill>
            </a:endParaRPr>
          </a:p>
          <a:p>
            <a:pPr marL="0" indent="0">
              <a:spcAft>
                <a:spcPts val="600"/>
              </a:spcAft>
              <a:buFont typeface="Wingdings" charset="0"/>
              <a:buNone/>
            </a:pPr>
            <a:endParaRPr lang="en-US" sz="1600" dirty="0">
              <a:solidFill>
                <a:schemeClr val="accent1">
                  <a:lumMod val="75000"/>
                </a:schemeClr>
              </a:solidFill>
            </a:endParaRPr>
          </a:p>
          <a:p>
            <a:pPr>
              <a:spcAft>
                <a:spcPts val="600"/>
              </a:spcAft>
            </a:pPr>
            <a:endParaRPr lang="en-US" sz="1600" dirty="0">
              <a:solidFill>
                <a:schemeClr val="accent1">
                  <a:lumMod val="75000"/>
                </a:schemeClr>
              </a:solidFill>
            </a:endParaRPr>
          </a:p>
          <a:p>
            <a:pPr marL="0" indent="0">
              <a:spcAft>
                <a:spcPts val="600"/>
              </a:spcAft>
              <a:buFont typeface="Wingdings" charset="0"/>
              <a:buNone/>
            </a:pPr>
            <a:endParaRPr lang="en-US" sz="1600" dirty="0">
              <a:solidFill>
                <a:schemeClr val="accent1">
                  <a:lumMod val="75000"/>
                </a:schemeClr>
              </a:solidFill>
            </a:endParaRPr>
          </a:p>
        </p:txBody>
      </p:sp>
    </p:spTree>
    <p:extLst>
      <p:ext uri="{BB962C8B-B14F-4D97-AF65-F5344CB8AC3E}">
        <p14:creationId xmlns:p14="http://schemas.microsoft.com/office/powerpoint/2010/main" val="3448218603"/>
      </p:ext>
    </p:extLst>
  </p:cSld>
  <p:clrMapOvr>
    <a:masterClrMapping/>
  </p:clrMapOvr>
  <mc:AlternateContent xmlns:mc="http://schemas.openxmlformats.org/markup-compatibility/2006" xmlns:p14="http://schemas.microsoft.com/office/powerpoint/2010/main">
    <mc:Choice Requires="p14">
      <p:transition spd="slow" p14:dur="800">
        <p:fade/>
      </p:transition>
    </mc:Choice>
    <mc:Fallback xmlns="">
      <p:transition xmlns:p14="http://schemas.microsoft.com/office/powerpoint/2010/mai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6739" y="174261"/>
            <a:ext cx="8639724" cy="401662"/>
          </a:xfrm>
        </p:spPr>
        <p:txBody>
          <a:bodyPr/>
          <a:lstStyle/>
          <a:p>
            <a:r>
              <a:rPr lang="en-US" dirty="0"/>
              <a:t>Program Expectations:</a:t>
            </a:r>
          </a:p>
        </p:txBody>
      </p:sp>
      <p:sp>
        <p:nvSpPr>
          <p:cNvPr id="3" name="Content Placeholder 2"/>
          <p:cNvSpPr>
            <a:spLocks noGrp="1"/>
          </p:cNvSpPr>
          <p:nvPr>
            <p:ph sz="quarter" idx="11"/>
          </p:nvPr>
        </p:nvSpPr>
        <p:spPr>
          <a:xfrm>
            <a:off x="159026" y="738276"/>
            <a:ext cx="6965343" cy="1885654"/>
          </a:xfrm>
          <a:ln w="28575">
            <a:gradFill>
              <a:gsLst>
                <a:gs pos="0">
                  <a:schemeClr val="accent1">
                    <a:lumMod val="5000"/>
                    <a:lumOff val="95000"/>
                  </a:schemeClr>
                </a:gs>
                <a:gs pos="39000">
                  <a:schemeClr val="accent1">
                    <a:lumMod val="45000"/>
                    <a:lumOff val="55000"/>
                  </a:schemeClr>
                </a:gs>
                <a:gs pos="67000">
                  <a:schemeClr val="accent1">
                    <a:lumMod val="45000"/>
                    <a:lumOff val="55000"/>
                  </a:schemeClr>
                </a:gs>
                <a:gs pos="100000">
                  <a:schemeClr val="accent1">
                    <a:lumMod val="30000"/>
                    <a:lumOff val="70000"/>
                  </a:schemeClr>
                </a:gs>
              </a:gsLst>
              <a:lin ang="5400000" scaled="1"/>
            </a:gradFill>
          </a:ln>
        </p:spPr>
        <p:txBody>
          <a:bodyPr/>
          <a:lstStyle/>
          <a:p>
            <a:pPr marL="0" indent="0">
              <a:spcAft>
                <a:spcPts val="600"/>
              </a:spcAft>
              <a:buNone/>
            </a:pPr>
            <a:r>
              <a:rPr lang="en-US" sz="1600" dirty="0"/>
              <a:t>You have some expectations of us:</a:t>
            </a:r>
          </a:p>
          <a:p>
            <a:pPr indent="-173038">
              <a:spcAft>
                <a:spcPts val="600"/>
              </a:spcAft>
            </a:pPr>
            <a:r>
              <a:rPr lang="en-US" sz="1600" dirty="0"/>
              <a:t>That we have designed a summer experience that will be challenging, novel, and (most of all) fun.</a:t>
            </a:r>
          </a:p>
          <a:p>
            <a:pPr indent="-173038">
              <a:spcAft>
                <a:spcPts val="600"/>
              </a:spcAft>
            </a:pPr>
            <a:r>
              <a:rPr lang="en-US" sz="1600" dirty="0"/>
              <a:t>That your workload is reasonable and expectations are clear</a:t>
            </a:r>
          </a:p>
          <a:p>
            <a:pPr indent="-173038">
              <a:spcAft>
                <a:spcPts val="600"/>
              </a:spcAft>
            </a:pPr>
            <a:r>
              <a:rPr lang="en-US" sz="1600" dirty="0"/>
              <a:t>That we will treat you with respect</a:t>
            </a:r>
          </a:p>
          <a:p>
            <a:pPr indent="-173038">
              <a:spcAft>
                <a:spcPts val="600"/>
              </a:spcAft>
            </a:pPr>
            <a:r>
              <a:rPr lang="en-US" sz="1600" dirty="0"/>
              <a:t>That we will give everyone an equal chance at success</a:t>
            </a:r>
          </a:p>
          <a:p>
            <a:pPr marL="457200" indent="-457200">
              <a:spcAft>
                <a:spcPts val="600"/>
              </a:spcAft>
              <a:buFont typeface="+mj-lt"/>
              <a:buAutoNum type="arabicPeriod"/>
            </a:pPr>
            <a:endParaRPr lang="en-US" sz="1600" dirty="0"/>
          </a:p>
          <a:p>
            <a:pPr marL="0" indent="0">
              <a:spcAft>
                <a:spcPts val="600"/>
              </a:spcAft>
              <a:buNone/>
            </a:pPr>
            <a:endParaRPr lang="en-US" sz="1600" u="sng" dirty="0"/>
          </a:p>
          <a:p>
            <a:pPr marL="0" indent="0">
              <a:spcAft>
                <a:spcPts val="600"/>
              </a:spcAft>
              <a:buNone/>
            </a:pPr>
            <a:endParaRPr lang="en-US" sz="1600" dirty="0"/>
          </a:p>
          <a:p>
            <a:pPr marL="0" indent="0">
              <a:spcAft>
                <a:spcPts val="600"/>
              </a:spcAft>
              <a:buNone/>
            </a:pPr>
            <a:endParaRPr lang="en-US" sz="1600" dirty="0"/>
          </a:p>
          <a:p>
            <a:pPr marL="0" indent="0">
              <a:spcAft>
                <a:spcPts val="600"/>
              </a:spcAft>
              <a:buNone/>
            </a:pPr>
            <a:endParaRPr lang="en-US" sz="1600" dirty="0"/>
          </a:p>
          <a:p>
            <a:pPr marL="0" indent="0">
              <a:spcAft>
                <a:spcPts val="600"/>
              </a:spcAft>
              <a:buNone/>
            </a:pPr>
            <a:endParaRPr lang="en-US" sz="1600" dirty="0">
              <a:solidFill>
                <a:schemeClr val="accent1">
                  <a:lumMod val="75000"/>
                </a:schemeClr>
              </a:solidFill>
            </a:endParaRPr>
          </a:p>
          <a:p>
            <a:pPr marL="0" indent="0">
              <a:spcAft>
                <a:spcPts val="600"/>
              </a:spcAft>
              <a:buNone/>
            </a:pPr>
            <a:endParaRPr lang="en-US" sz="1600" dirty="0">
              <a:solidFill>
                <a:schemeClr val="accent1">
                  <a:lumMod val="75000"/>
                </a:schemeClr>
              </a:solidFill>
            </a:endParaRPr>
          </a:p>
          <a:p>
            <a:pPr>
              <a:spcAft>
                <a:spcPts val="600"/>
              </a:spcAft>
            </a:pPr>
            <a:endParaRPr lang="en-US" sz="1600" dirty="0">
              <a:solidFill>
                <a:schemeClr val="accent1">
                  <a:lumMod val="75000"/>
                </a:schemeClr>
              </a:solidFill>
            </a:endParaRPr>
          </a:p>
          <a:p>
            <a:pPr marL="0" indent="0">
              <a:spcAft>
                <a:spcPts val="600"/>
              </a:spcAft>
              <a:buNone/>
            </a:pPr>
            <a:endParaRPr lang="en-US" sz="1600" dirty="0">
              <a:solidFill>
                <a:schemeClr val="accent1">
                  <a:lumMod val="75000"/>
                </a:schemeClr>
              </a:solidFill>
            </a:endParaRPr>
          </a:p>
        </p:txBody>
      </p:sp>
      <p:sp>
        <p:nvSpPr>
          <p:cNvPr id="6" name="Content Placeholder 2"/>
          <p:cNvSpPr txBox="1">
            <a:spLocks/>
          </p:cNvSpPr>
          <p:nvPr/>
        </p:nvSpPr>
        <p:spPr bwMode="auto">
          <a:xfrm>
            <a:off x="1901120" y="2997771"/>
            <a:ext cx="6965343" cy="1613986"/>
          </a:xfrm>
          <a:prstGeom prst="rect">
            <a:avLst/>
          </a:prstGeom>
          <a:noFill/>
          <a:ln w="28575">
            <a:gradFill>
              <a:gsLst>
                <a:gs pos="0">
                  <a:schemeClr val="accent1">
                    <a:lumMod val="5000"/>
                    <a:lumOff val="95000"/>
                  </a:schemeClr>
                </a:gs>
                <a:gs pos="39000">
                  <a:schemeClr val="accent1">
                    <a:lumMod val="45000"/>
                    <a:lumOff val="55000"/>
                  </a:schemeClr>
                </a:gs>
                <a:gs pos="67000">
                  <a:schemeClr val="accent1">
                    <a:lumMod val="45000"/>
                    <a:lumOff val="55000"/>
                  </a:schemeClr>
                </a:gs>
                <a:gs pos="100000">
                  <a:schemeClr val="accent1">
                    <a:lumMod val="30000"/>
                    <a:lumOff val="70000"/>
                  </a:schemeClr>
                </a:gs>
              </a:gsLst>
              <a:lin ang="5400000" scaled="1"/>
            </a:grad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lvl1pPr marL="228600" indent="-228600" algn="l" defTabSz="457200" rtl="0" eaLnBrk="1" fontAlgn="base" hangingPunct="1">
              <a:spcBef>
                <a:spcPct val="0"/>
              </a:spcBef>
              <a:spcAft>
                <a:spcPts val="1000"/>
              </a:spcAft>
              <a:buClr>
                <a:schemeClr val="accent1"/>
              </a:buClr>
              <a:buFont typeface="Wingdings" charset="0"/>
              <a:buChar char="§"/>
              <a:defRPr sz="2000" kern="1200">
                <a:solidFill>
                  <a:srgbClr val="000000"/>
                </a:solidFill>
                <a:latin typeface="+mn-lt"/>
                <a:ea typeface="ＭＳ Ｐゴシック" charset="0"/>
                <a:cs typeface="SapientCentroSlab-Light"/>
              </a:defRPr>
            </a:lvl1pPr>
            <a:lvl2pPr marL="457200" indent="-228600" algn="l" defTabSz="457200" rtl="0" eaLnBrk="1" fontAlgn="base" hangingPunct="1">
              <a:spcBef>
                <a:spcPct val="0"/>
              </a:spcBef>
              <a:spcAft>
                <a:spcPts val="1000"/>
              </a:spcAft>
              <a:buClr>
                <a:schemeClr val="accent1"/>
              </a:buClr>
              <a:buFont typeface="Wingdings" charset="0"/>
              <a:buChar char="§"/>
              <a:defRPr sz="1900" kern="1200">
                <a:solidFill>
                  <a:srgbClr val="000000"/>
                </a:solidFill>
                <a:latin typeface="+mn-lt"/>
                <a:ea typeface="ＭＳ Ｐゴシック" charset="0"/>
                <a:cs typeface="SapientCentroSlab-Light"/>
              </a:defRPr>
            </a:lvl2pPr>
            <a:lvl3pPr marL="685800" indent="-228600" algn="l" defTabSz="457200" rtl="0" eaLnBrk="1" fontAlgn="base" hangingPunct="1">
              <a:spcBef>
                <a:spcPct val="0"/>
              </a:spcBef>
              <a:spcAft>
                <a:spcPts val="1000"/>
              </a:spcAft>
              <a:buClr>
                <a:schemeClr val="accent1"/>
              </a:buClr>
              <a:buFont typeface="Wingdings" charset="0"/>
              <a:buChar char="§"/>
              <a:defRPr sz="1800" kern="1200">
                <a:solidFill>
                  <a:srgbClr val="000000"/>
                </a:solidFill>
                <a:latin typeface="+mn-lt"/>
                <a:ea typeface="ＭＳ Ｐゴシック" charset="0"/>
                <a:cs typeface="SapientCentroSlab-Light"/>
              </a:defRPr>
            </a:lvl3pPr>
            <a:lvl4pPr marL="914400" indent="-228600" algn="l" defTabSz="457200" rtl="0" eaLnBrk="1" fontAlgn="base" hangingPunct="1">
              <a:spcBef>
                <a:spcPct val="0"/>
              </a:spcBef>
              <a:spcAft>
                <a:spcPts val="1000"/>
              </a:spcAft>
              <a:buClr>
                <a:schemeClr val="accent1"/>
              </a:buClr>
              <a:buFont typeface="Wingdings" charset="0"/>
              <a:buChar char="§"/>
              <a:defRPr sz="1700" kern="1200">
                <a:solidFill>
                  <a:srgbClr val="000000"/>
                </a:solidFill>
                <a:latin typeface="+mn-lt"/>
                <a:ea typeface="ＭＳ Ｐゴシック" charset="0"/>
                <a:cs typeface="SapientCentroSlab-Light"/>
              </a:defRPr>
            </a:lvl4pPr>
            <a:lvl5pPr marL="1143000" indent="-228600" algn="l" defTabSz="457200" rtl="0" eaLnBrk="1" fontAlgn="base" hangingPunct="1">
              <a:spcBef>
                <a:spcPct val="0"/>
              </a:spcBef>
              <a:spcAft>
                <a:spcPts val="1000"/>
              </a:spcAft>
              <a:buClr>
                <a:schemeClr val="accent1"/>
              </a:buClr>
              <a:buFont typeface="Wingdings" charset="0"/>
              <a:buChar char="§"/>
              <a:defRPr sz="1600" kern="1200">
                <a:solidFill>
                  <a:srgbClr val="000000"/>
                </a:solidFill>
                <a:latin typeface="+mn-lt"/>
                <a:ea typeface="ＭＳ Ｐゴシック" charset="0"/>
                <a:cs typeface="SapientCentroSlab-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Aft>
                <a:spcPts val="600"/>
              </a:spcAft>
              <a:buFont typeface="Wingdings" charset="0"/>
              <a:buNone/>
            </a:pPr>
            <a:r>
              <a:rPr lang="en-US" sz="1600" dirty="0"/>
              <a:t>We have some expectations of you:</a:t>
            </a:r>
          </a:p>
          <a:p>
            <a:pPr indent="-173038">
              <a:spcAft>
                <a:spcPts val="600"/>
              </a:spcAft>
            </a:pPr>
            <a:r>
              <a:rPr lang="en-US" sz="1600" dirty="0"/>
              <a:t>That you will come to lab prepared to learn and excited for the challenge</a:t>
            </a:r>
          </a:p>
          <a:p>
            <a:pPr indent="-173038">
              <a:spcAft>
                <a:spcPts val="600"/>
              </a:spcAft>
            </a:pPr>
            <a:r>
              <a:rPr lang="en-US" sz="1600" dirty="0"/>
              <a:t>That you will ask if expectations are not clear</a:t>
            </a:r>
          </a:p>
          <a:p>
            <a:pPr indent="-173038">
              <a:spcAft>
                <a:spcPts val="600"/>
              </a:spcAft>
            </a:pPr>
            <a:r>
              <a:rPr lang="en-US" sz="1600" dirty="0"/>
              <a:t>That you will treat everyone with respect</a:t>
            </a:r>
          </a:p>
          <a:p>
            <a:pPr indent="-173038">
              <a:spcAft>
                <a:spcPts val="600"/>
              </a:spcAft>
            </a:pPr>
            <a:r>
              <a:rPr lang="en-US" sz="1600" dirty="0"/>
              <a:t>That you will offer honest and frequent feedback</a:t>
            </a:r>
          </a:p>
          <a:p>
            <a:pPr marL="457200" indent="-457200">
              <a:spcAft>
                <a:spcPts val="600"/>
              </a:spcAft>
              <a:buFont typeface="+mj-lt"/>
              <a:buAutoNum type="arabicPeriod"/>
            </a:pPr>
            <a:endParaRPr lang="en-US" sz="1600" dirty="0"/>
          </a:p>
          <a:p>
            <a:pPr marL="0" indent="0">
              <a:spcAft>
                <a:spcPts val="600"/>
              </a:spcAft>
              <a:buFont typeface="Wingdings" charset="0"/>
              <a:buNone/>
            </a:pPr>
            <a:endParaRPr lang="en-US" sz="1600" u="sng" dirty="0"/>
          </a:p>
          <a:p>
            <a:pPr marL="0" indent="0">
              <a:spcAft>
                <a:spcPts val="600"/>
              </a:spcAft>
              <a:buFont typeface="Wingdings" charset="0"/>
              <a:buNone/>
            </a:pPr>
            <a:endParaRPr lang="en-US" sz="1600" dirty="0"/>
          </a:p>
          <a:p>
            <a:pPr marL="0" indent="0">
              <a:spcAft>
                <a:spcPts val="600"/>
              </a:spcAft>
              <a:buFont typeface="Wingdings" charset="0"/>
              <a:buNone/>
            </a:pPr>
            <a:endParaRPr lang="en-US" sz="1600" dirty="0"/>
          </a:p>
          <a:p>
            <a:pPr marL="0" indent="0">
              <a:spcAft>
                <a:spcPts val="600"/>
              </a:spcAft>
              <a:buFont typeface="Wingdings" charset="0"/>
              <a:buNone/>
            </a:pPr>
            <a:endParaRPr lang="en-US" sz="1600" dirty="0"/>
          </a:p>
          <a:p>
            <a:pPr marL="0" indent="0">
              <a:spcAft>
                <a:spcPts val="600"/>
              </a:spcAft>
              <a:buFont typeface="Wingdings" charset="0"/>
              <a:buNone/>
            </a:pPr>
            <a:endParaRPr lang="en-US" sz="1600" dirty="0">
              <a:solidFill>
                <a:schemeClr val="accent1">
                  <a:lumMod val="75000"/>
                </a:schemeClr>
              </a:solidFill>
            </a:endParaRPr>
          </a:p>
          <a:p>
            <a:pPr marL="0" indent="0">
              <a:spcAft>
                <a:spcPts val="600"/>
              </a:spcAft>
              <a:buFont typeface="Wingdings" charset="0"/>
              <a:buNone/>
            </a:pPr>
            <a:endParaRPr lang="en-US" sz="1600" dirty="0">
              <a:solidFill>
                <a:schemeClr val="accent1">
                  <a:lumMod val="75000"/>
                </a:schemeClr>
              </a:solidFill>
            </a:endParaRPr>
          </a:p>
          <a:p>
            <a:pPr>
              <a:spcAft>
                <a:spcPts val="600"/>
              </a:spcAft>
            </a:pPr>
            <a:endParaRPr lang="en-US" sz="1600" dirty="0">
              <a:solidFill>
                <a:schemeClr val="accent1">
                  <a:lumMod val="75000"/>
                </a:schemeClr>
              </a:solidFill>
            </a:endParaRPr>
          </a:p>
          <a:p>
            <a:pPr marL="0" indent="0">
              <a:spcAft>
                <a:spcPts val="600"/>
              </a:spcAft>
              <a:buFont typeface="Wingdings" charset="0"/>
              <a:buNone/>
            </a:pPr>
            <a:endParaRPr lang="en-US" sz="1600" dirty="0">
              <a:solidFill>
                <a:schemeClr val="accent1">
                  <a:lumMod val="75000"/>
                </a:schemeClr>
              </a:solidFill>
            </a:endParaRPr>
          </a:p>
        </p:txBody>
      </p:sp>
    </p:spTree>
    <p:extLst>
      <p:ext uri="{BB962C8B-B14F-4D97-AF65-F5344CB8AC3E}">
        <p14:creationId xmlns:p14="http://schemas.microsoft.com/office/powerpoint/2010/main" val="1315506468"/>
      </p:ext>
    </p:extLst>
  </p:cSld>
  <p:clrMapOvr>
    <a:masterClrMapping/>
  </p:clrMapOvr>
  <mc:AlternateContent xmlns:mc="http://schemas.openxmlformats.org/markup-compatibility/2006" xmlns:p14="http://schemas.microsoft.com/office/powerpoint/2010/main">
    <mc:Choice Requires="p14">
      <p:transition spd="slow" p14:dur="800">
        <p:fade/>
      </p:transition>
    </mc:Choice>
    <mc:Fallback xmlns="">
      <p:transition xmlns:p14="http://schemas.microsoft.com/office/powerpoint/2010/mai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6739" y="174261"/>
            <a:ext cx="8639724" cy="401662"/>
          </a:xfrm>
        </p:spPr>
        <p:txBody>
          <a:bodyPr/>
          <a:lstStyle/>
          <a:p>
            <a:r>
              <a:rPr lang="en-US" dirty="0"/>
              <a:t>2018 Summer Team Activities:</a:t>
            </a:r>
          </a:p>
        </p:txBody>
      </p:sp>
      <p:sp>
        <p:nvSpPr>
          <p:cNvPr id="3" name="Content Placeholder 2"/>
          <p:cNvSpPr>
            <a:spLocks noGrp="1"/>
          </p:cNvSpPr>
          <p:nvPr>
            <p:ph sz="quarter" idx="11"/>
          </p:nvPr>
        </p:nvSpPr>
        <p:spPr>
          <a:xfrm>
            <a:off x="159026" y="658763"/>
            <a:ext cx="6965343" cy="2163950"/>
          </a:xfrm>
          <a:ln w="28575">
            <a:gradFill>
              <a:gsLst>
                <a:gs pos="0">
                  <a:schemeClr val="accent1">
                    <a:lumMod val="5000"/>
                    <a:lumOff val="95000"/>
                  </a:schemeClr>
                </a:gs>
                <a:gs pos="39000">
                  <a:schemeClr val="accent1">
                    <a:lumMod val="45000"/>
                    <a:lumOff val="55000"/>
                  </a:schemeClr>
                </a:gs>
                <a:gs pos="67000">
                  <a:schemeClr val="accent1">
                    <a:lumMod val="45000"/>
                    <a:lumOff val="55000"/>
                  </a:schemeClr>
                </a:gs>
                <a:gs pos="100000">
                  <a:schemeClr val="accent1">
                    <a:lumMod val="30000"/>
                    <a:lumOff val="70000"/>
                  </a:schemeClr>
                </a:gs>
              </a:gsLst>
              <a:lin ang="5400000" scaled="1"/>
            </a:gradFill>
          </a:ln>
        </p:spPr>
        <p:txBody>
          <a:bodyPr/>
          <a:lstStyle/>
          <a:p>
            <a:pPr marL="0" indent="0">
              <a:spcAft>
                <a:spcPts val="600"/>
              </a:spcAft>
              <a:buNone/>
            </a:pPr>
            <a:r>
              <a:rPr lang="en-US" sz="1600" b="1" dirty="0"/>
              <a:t> Mini-DREAM Challenge</a:t>
            </a:r>
          </a:p>
          <a:p>
            <a:pPr indent="-173038">
              <a:spcAft>
                <a:spcPts val="600"/>
              </a:spcAft>
            </a:pPr>
            <a:r>
              <a:rPr lang="en-US" sz="1600" dirty="0"/>
              <a:t>Kick-off TODAY!</a:t>
            </a:r>
          </a:p>
          <a:p>
            <a:pPr indent="-173038">
              <a:spcAft>
                <a:spcPts val="600"/>
              </a:spcAft>
            </a:pPr>
            <a:r>
              <a:rPr lang="en-US" sz="1600" dirty="0"/>
              <a:t>Goal: Introduction to big-data analysis and modeling in breast cancer</a:t>
            </a:r>
          </a:p>
          <a:p>
            <a:pPr indent="-173038">
              <a:spcAft>
                <a:spcPts val="600"/>
              </a:spcAft>
            </a:pPr>
            <a:r>
              <a:rPr lang="en-US" sz="1600" dirty="0"/>
              <a:t>What you’ll learn:</a:t>
            </a:r>
          </a:p>
          <a:p>
            <a:pPr lvl="1" indent="-173038">
              <a:spcAft>
                <a:spcPts val="600"/>
              </a:spcAft>
            </a:pPr>
            <a:r>
              <a:rPr lang="en-US" sz="1500" dirty="0"/>
              <a:t>Biology of breast cancer metastasis</a:t>
            </a:r>
          </a:p>
          <a:p>
            <a:pPr lvl="1" indent="-173038">
              <a:spcAft>
                <a:spcPts val="600"/>
              </a:spcAft>
            </a:pPr>
            <a:r>
              <a:rPr lang="en-US" sz="1500" dirty="0"/>
              <a:t>Statistical analysis in R and mechanistic modeling in </a:t>
            </a:r>
            <a:r>
              <a:rPr lang="en-US" sz="1500" dirty="0" err="1"/>
              <a:t>matlab</a:t>
            </a:r>
            <a:endParaRPr lang="en-US" sz="1500" dirty="0"/>
          </a:p>
          <a:p>
            <a:pPr lvl="1" indent="-173038">
              <a:spcAft>
                <a:spcPts val="600"/>
              </a:spcAft>
            </a:pPr>
            <a:r>
              <a:rPr lang="en-US" sz="1500" dirty="0"/>
              <a:t>How to use the Synapse virtual collaboration space</a:t>
            </a:r>
          </a:p>
          <a:p>
            <a:pPr marL="457200" indent="-457200">
              <a:spcAft>
                <a:spcPts val="600"/>
              </a:spcAft>
              <a:buFont typeface="+mj-lt"/>
              <a:buAutoNum type="arabicPeriod"/>
            </a:pPr>
            <a:endParaRPr lang="en-US" sz="1600" dirty="0"/>
          </a:p>
          <a:p>
            <a:pPr marL="0" indent="0">
              <a:spcAft>
                <a:spcPts val="600"/>
              </a:spcAft>
              <a:buNone/>
            </a:pPr>
            <a:endParaRPr lang="en-US" sz="1600" u="sng" dirty="0"/>
          </a:p>
          <a:p>
            <a:pPr marL="0" indent="0">
              <a:spcAft>
                <a:spcPts val="600"/>
              </a:spcAft>
              <a:buNone/>
            </a:pPr>
            <a:endParaRPr lang="en-US" sz="1600" dirty="0"/>
          </a:p>
          <a:p>
            <a:pPr marL="0" indent="0">
              <a:spcAft>
                <a:spcPts val="600"/>
              </a:spcAft>
              <a:buNone/>
            </a:pPr>
            <a:endParaRPr lang="en-US" sz="1600" dirty="0"/>
          </a:p>
          <a:p>
            <a:pPr marL="0" indent="0">
              <a:spcAft>
                <a:spcPts val="600"/>
              </a:spcAft>
              <a:buNone/>
            </a:pPr>
            <a:endParaRPr lang="en-US" sz="1600" dirty="0"/>
          </a:p>
          <a:p>
            <a:pPr marL="0" indent="0">
              <a:spcAft>
                <a:spcPts val="600"/>
              </a:spcAft>
              <a:buNone/>
            </a:pPr>
            <a:endParaRPr lang="en-US" sz="1600" dirty="0">
              <a:solidFill>
                <a:schemeClr val="accent1">
                  <a:lumMod val="75000"/>
                </a:schemeClr>
              </a:solidFill>
            </a:endParaRPr>
          </a:p>
          <a:p>
            <a:pPr marL="0" indent="0">
              <a:spcAft>
                <a:spcPts val="600"/>
              </a:spcAft>
              <a:buNone/>
            </a:pPr>
            <a:endParaRPr lang="en-US" sz="1600" dirty="0">
              <a:solidFill>
                <a:schemeClr val="accent1">
                  <a:lumMod val="75000"/>
                </a:schemeClr>
              </a:solidFill>
            </a:endParaRPr>
          </a:p>
          <a:p>
            <a:pPr>
              <a:spcAft>
                <a:spcPts val="600"/>
              </a:spcAft>
            </a:pPr>
            <a:endParaRPr lang="en-US" sz="1600" dirty="0">
              <a:solidFill>
                <a:schemeClr val="accent1">
                  <a:lumMod val="75000"/>
                </a:schemeClr>
              </a:solidFill>
            </a:endParaRPr>
          </a:p>
          <a:p>
            <a:pPr marL="0" indent="0">
              <a:spcAft>
                <a:spcPts val="600"/>
              </a:spcAft>
              <a:buNone/>
            </a:pPr>
            <a:endParaRPr lang="en-US" sz="1600" dirty="0">
              <a:solidFill>
                <a:schemeClr val="accent1">
                  <a:lumMod val="75000"/>
                </a:schemeClr>
              </a:solidFill>
            </a:endParaRPr>
          </a:p>
        </p:txBody>
      </p:sp>
      <p:sp>
        <p:nvSpPr>
          <p:cNvPr id="6" name="Content Placeholder 2"/>
          <p:cNvSpPr txBox="1">
            <a:spLocks/>
          </p:cNvSpPr>
          <p:nvPr/>
        </p:nvSpPr>
        <p:spPr bwMode="auto">
          <a:xfrm>
            <a:off x="1901120" y="2997771"/>
            <a:ext cx="6965343" cy="1860476"/>
          </a:xfrm>
          <a:prstGeom prst="rect">
            <a:avLst/>
          </a:prstGeom>
          <a:noFill/>
          <a:ln w="28575">
            <a:gradFill>
              <a:gsLst>
                <a:gs pos="0">
                  <a:schemeClr val="accent1">
                    <a:lumMod val="5000"/>
                    <a:lumOff val="95000"/>
                  </a:schemeClr>
                </a:gs>
                <a:gs pos="39000">
                  <a:schemeClr val="accent1">
                    <a:lumMod val="45000"/>
                    <a:lumOff val="55000"/>
                  </a:schemeClr>
                </a:gs>
                <a:gs pos="67000">
                  <a:schemeClr val="accent1">
                    <a:lumMod val="45000"/>
                    <a:lumOff val="55000"/>
                  </a:schemeClr>
                </a:gs>
                <a:gs pos="100000">
                  <a:schemeClr val="accent1">
                    <a:lumMod val="30000"/>
                    <a:lumOff val="70000"/>
                  </a:schemeClr>
                </a:gs>
              </a:gsLst>
              <a:lin ang="5400000" scaled="1"/>
            </a:grad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lvl1pPr marL="228600" indent="-228600" algn="l" defTabSz="457200" rtl="0" eaLnBrk="1" fontAlgn="base" hangingPunct="1">
              <a:spcBef>
                <a:spcPct val="0"/>
              </a:spcBef>
              <a:spcAft>
                <a:spcPts val="1000"/>
              </a:spcAft>
              <a:buClr>
                <a:schemeClr val="accent1"/>
              </a:buClr>
              <a:buFont typeface="Wingdings" charset="0"/>
              <a:buChar char="§"/>
              <a:defRPr sz="2000" kern="1200">
                <a:solidFill>
                  <a:srgbClr val="000000"/>
                </a:solidFill>
                <a:latin typeface="+mn-lt"/>
                <a:ea typeface="ＭＳ Ｐゴシック" charset="0"/>
                <a:cs typeface="SapientCentroSlab-Light"/>
              </a:defRPr>
            </a:lvl1pPr>
            <a:lvl2pPr marL="457200" indent="-228600" algn="l" defTabSz="457200" rtl="0" eaLnBrk="1" fontAlgn="base" hangingPunct="1">
              <a:spcBef>
                <a:spcPct val="0"/>
              </a:spcBef>
              <a:spcAft>
                <a:spcPts val="1000"/>
              </a:spcAft>
              <a:buClr>
                <a:schemeClr val="accent1"/>
              </a:buClr>
              <a:buFont typeface="Wingdings" charset="0"/>
              <a:buChar char="§"/>
              <a:defRPr sz="1900" kern="1200">
                <a:solidFill>
                  <a:srgbClr val="000000"/>
                </a:solidFill>
                <a:latin typeface="+mn-lt"/>
                <a:ea typeface="ＭＳ Ｐゴシック" charset="0"/>
                <a:cs typeface="SapientCentroSlab-Light"/>
              </a:defRPr>
            </a:lvl2pPr>
            <a:lvl3pPr marL="685800" indent="-228600" algn="l" defTabSz="457200" rtl="0" eaLnBrk="1" fontAlgn="base" hangingPunct="1">
              <a:spcBef>
                <a:spcPct val="0"/>
              </a:spcBef>
              <a:spcAft>
                <a:spcPts val="1000"/>
              </a:spcAft>
              <a:buClr>
                <a:schemeClr val="accent1"/>
              </a:buClr>
              <a:buFont typeface="Wingdings" charset="0"/>
              <a:buChar char="§"/>
              <a:defRPr sz="1800" kern="1200">
                <a:solidFill>
                  <a:srgbClr val="000000"/>
                </a:solidFill>
                <a:latin typeface="+mn-lt"/>
                <a:ea typeface="ＭＳ Ｐゴシック" charset="0"/>
                <a:cs typeface="SapientCentroSlab-Light"/>
              </a:defRPr>
            </a:lvl3pPr>
            <a:lvl4pPr marL="914400" indent="-228600" algn="l" defTabSz="457200" rtl="0" eaLnBrk="1" fontAlgn="base" hangingPunct="1">
              <a:spcBef>
                <a:spcPct val="0"/>
              </a:spcBef>
              <a:spcAft>
                <a:spcPts val="1000"/>
              </a:spcAft>
              <a:buClr>
                <a:schemeClr val="accent1"/>
              </a:buClr>
              <a:buFont typeface="Wingdings" charset="0"/>
              <a:buChar char="§"/>
              <a:defRPr sz="1700" kern="1200">
                <a:solidFill>
                  <a:srgbClr val="000000"/>
                </a:solidFill>
                <a:latin typeface="+mn-lt"/>
                <a:ea typeface="ＭＳ Ｐゴシック" charset="0"/>
                <a:cs typeface="SapientCentroSlab-Light"/>
              </a:defRPr>
            </a:lvl4pPr>
            <a:lvl5pPr marL="1143000" indent="-228600" algn="l" defTabSz="457200" rtl="0" eaLnBrk="1" fontAlgn="base" hangingPunct="1">
              <a:spcBef>
                <a:spcPct val="0"/>
              </a:spcBef>
              <a:spcAft>
                <a:spcPts val="1000"/>
              </a:spcAft>
              <a:buClr>
                <a:schemeClr val="accent1"/>
              </a:buClr>
              <a:buFont typeface="Wingdings" charset="0"/>
              <a:buChar char="§"/>
              <a:defRPr sz="1600" kern="1200">
                <a:solidFill>
                  <a:srgbClr val="000000"/>
                </a:solidFill>
                <a:latin typeface="+mn-lt"/>
                <a:ea typeface="ＭＳ Ｐゴシック" charset="0"/>
                <a:cs typeface="SapientCentroSlab-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Aft>
                <a:spcPts val="600"/>
              </a:spcAft>
              <a:buFont typeface="Wingdings" charset="0"/>
              <a:buNone/>
            </a:pPr>
            <a:r>
              <a:rPr lang="en-US" sz="1600" b="1" dirty="0"/>
              <a:t> June Summer Research Conference</a:t>
            </a:r>
          </a:p>
          <a:p>
            <a:pPr indent="-173038">
              <a:spcAft>
                <a:spcPts val="600"/>
              </a:spcAft>
            </a:pPr>
            <a:r>
              <a:rPr lang="en-US" sz="1600" dirty="0"/>
              <a:t>June 25-26, 2018 @ NIH Bethesda</a:t>
            </a:r>
          </a:p>
          <a:p>
            <a:pPr indent="-173038">
              <a:spcAft>
                <a:spcPts val="600"/>
              </a:spcAft>
            </a:pPr>
            <a:r>
              <a:rPr lang="en-US" sz="1600" dirty="0"/>
              <a:t>Goal: Network with CSBC &amp; PS-ON scientists and present your project</a:t>
            </a:r>
          </a:p>
          <a:p>
            <a:pPr indent="-173038">
              <a:spcAft>
                <a:spcPts val="600"/>
              </a:spcAft>
            </a:pPr>
            <a:r>
              <a:rPr lang="en-US" sz="1600" dirty="0"/>
              <a:t>What you’ll need:</a:t>
            </a:r>
          </a:p>
          <a:p>
            <a:pPr lvl="1" indent="-173038">
              <a:spcAft>
                <a:spcPts val="600"/>
              </a:spcAft>
            </a:pPr>
            <a:r>
              <a:rPr lang="en-US" sz="1500" dirty="0"/>
              <a:t>A ferocious curiosity and a laptop</a:t>
            </a:r>
          </a:p>
          <a:p>
            <a:pPr lvl="1" indent="-173038">
              <a:spcAft>
                <a:spcPts val="600"/>
              </a:spcAft>
            </a:pPr>
            <a:r>
              <a:rPr lang="en-US" sz="1500" dirty="0"/>
              <a:t>A poster with your project background, motivating question and hypothesis</a:t>
            </a:r>
          </a:p>
          <a:p>
            <a:pPr marL="457200" indent="-457200">
              <a:spcAft>
                <a:spcPts val="600"/>
              </a:spcAft>
              <a:buFont typeface="+mj-lt"/>
              <a:buAutoNum type="arabicPeriod"/>
            </a:pPr>
            <a:endParaRPr lang="en-US" sz="1600" dirty="0"/>
          </a:p>
          <a:p>
            <a:pPr marL="0" indent="0">
              <a:spcAft>
                <a:spcPts val="600"/>
              </a:spcAft>
              <a:buFont typeface="Wingdings" charset="0"/>
              <a:buNone/>
            </a:pPr>
            <a:endParaRPr lang="en-US" sz="1600" u="sng" dirty="0"/>
          </a:p>
          <a:p>
            <a:pPr marL="0" indent="0">
              <a:spcAft>
                <a:spcPts val="600"/>
              </a:spcAft>
              <a:buFont typeface="Wingdings" charset="0"/>
              <a:buNone/>
            </a:pPr>
            <a:endParaRPr lang="en-US" sz="1600" dirty="0"/>
          </a:p>
          <a:p>
            <a:pPr marL="0" indent="0">
              <a:spcAft>
                <a:spcPts val="600"/>
              </a:spcAft>
              <a:buFont typeface="Wingdings" charset="0"/>
              <a:buNone/>
            </a:pPr>
            <a:endParaRPr lang="en-US" sz="1600" dirty="0"/>
          </a:p>
          <a:p>
            <a:pPr marL="0" indent="0">
              <a:spcAft>
                <a:spcPts val="600"/>
              </a:spcAft>
              <a:buFont typeface="Wingdings" charset="0"/>
              <a:buNone/>
            </a:pPr>
            <a:endParaRPr lang="en-US" sz="1600" dirty="0"/>
          </a:p>
          <a:p>
            <a:pPr marL="0" indent="0">
              <a:spcAft>
                <a:spcPts val="600"/>
              </a:spcAft>
              <a:buFont typeface="Wingdings" charset="0"/>
              <a:buNone/>
            </a:pPr>
            <a:endParaRPr lang="en-US" sz="1600" dirty="0">
              <a:solidFill>
                <a:schemeClr val="accent1">
                  <a:lumMod val="75000"/>
                </a:schemeClr>
              </a:solidFill>
            </a:endParaRPr>
          </a:p>
          <a:p>
            <a:pPr marL="0" indent="0">
              <a:spcAft>
                <a:spcPts val="600"/>
              </a:spcAft>
              <a:buFont typeface="Wingdings" charset="0"/>
              <a:buNone/>
            </a:pPr>
            <a:endParaRPr lang="en-US" sz="1600" dirty="0">
              <a:solidFill>
                <a:schemeClr val="accent1">
                  <a:lumMod val="75000"/>
                </a:schemeClr>
              </a:solidFill>
            </a:endParaRPr>
          </a:p>
          <a:p>
            <a:pPr>
              <a:spcAft>
                <a:spcPts val="600"/>
              </a:spcAft>
            </a:pPr>
            <a:endParaRPr lang="en-US" sz="1600" dirty="0">
              <a:solidFill>
                <a:schemeClr val="accent1">
                  <a:lumMod val="75000"/>
                </a:schemeClr>
              </a:solidFill>
            </a:endParaRPr>
          </a:p>
          <a:p>
            <a:pPr marL="0" indent="0">
              <a:spcAft>
                <a:spcPts val="600"/>
              </a:spcAft>
              <a:buFont typeface="Wingdings" charset="0"/>
              <a:buNone/>
            </a:pPr>
            <a:endParaRPr lang="en-US" sz="1600" dirty="0">
              <a:solidFill>
                <a:schemeClr val="accent1">
                  <a:lumMod val="75000"/>
                </a:schemeClr>
              </a:solidFill>
            </a:endParaRPr>
          </a:p>
        </p:txBody>
      </p:sp>
    </p:spTree>
    <p:extLst>
      <p:ext uri="{BB962C8B-B14F-4D97-AF65-F5344CB8AC3E}">
        <p14:creationId xmlns:p14="http://schemas.microsoft.com/office/powerpoint/2010/main" val="1405627286"/>
      </p:ext>
    </p:extLst>
  </p:cSld>
  <p:clrMapOvr>
    <a:masterClrMapping/>
  </p:clrMapOvr>
  <mc:AlternateContent xmlns:mc="http://schemas.openxmlformats.org/markup-compatibility/2006" xmlns:p14="http://schemas.microsoft.com/office/powerpoint/2010/main">
    <mc:Choice Requires="p14">
      <p:transition spd="slow" p14:dur="800">
        <p:fade/>
      </p:transition>
    </mc:Choice>
    <mc:Fallback xmlns="">
      <p:transition xmlns:p14="http://schemas.microsoft.com/office/powerpoint/2010/mai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9CD5B0-5FA4-4810-A9A4-3E9C7339AD18}"/>
              </a:ext>
            </a:extLst>
          </p:cNvPr>
          <p:cNvSpPr>
            <a:spLocks noGrp="1"/>
          </p:cNvSpPr>
          <p:nvPr>
            <p:ph type="title"/>
          </p:nvPr>
        </p:nvSpPr>
        <p:spPr/>
        <p:txBody>
          <a:bodyPr/>
          <a:lstStyle/>
          <a:p>
            <a:r>
              <a:rPr lang="en-US" dirty="0"/>
              <a:t>WHAT??? A poster??? I just started…</a:t>
            </a:r>
          </a:p>
        </p:txBody>
      </p:sp>
      <p:sp>
        <p:nvSpPr>
          <p:cNvPr id="3" name="Content Placeholder 2">
            <a:extLst>
              <a:ext uri="{FF2B5EF4-FFF2-40B4-BE49-F238E27FC236}">
                <a16:creationId xmlns:a16="http://schemas.microsoft.com/office/drawing/2014/main" id="{BD6A46A8-021E-4285-9B34-2A2D9F4744D0}"/>
              </a:ext>
            </a:extLst>
          </p:cNvPr>
          <p:cNvSpPr>
            <a:spLocks noGrp="1"/>
          </p:cNvSpPr>
          <p:nvPr>
            <p:ph sz="quarter" idx="11"/>
          </p:nvPr>
        </p:nvSpPr>
        <p:spPr>
          <a:xfrm>
            <a:off x="167204" y="931185"/>
            <a:ext cx="4135374" cy="3600450"/>
          </a:xfrm>
        </p:spPr>
        <p:txBody>
          <a:bodyPr/>
          <a:lstStyle/>
          <a:p>
            <a:pPr marL="457200" indent="-457200">
              <a:buAutoNum type="arabicParenR"/>
            </a:pPr>
            <a:r>
              <a:rPr lang="en-US" dirty="0"/>
              <a:t>Don’t panic.</a:t>
            </a:r>
          </a:p>
          <a:p>
            <a:pPr marL="457200" indent="-457200">
              <a:buAutoNum type="arabicParenR"/>
            </a:pPr>
            <a:r>
              <a:rPr lang="en-US" dirty="0"/>
              <a:t>You are not required to make a large poster.</a:t>
            </a:r>
          </a:p>
          <a:p>
            <a:pPr marL="457200" indent="-457200">
              <a:buAutoNum type="arabicParenR"/>
            </a:pPr>
            <a:r>
              <a:rPr lang="en-US" dirty="0"/>
              <a:t>Include information about you, the background of your project, the methods you will use to pursue the project, expected results, alternative strategies, future work…. </a:t>
            </a:r>
          </a:p>
          <a:p>
            <a:pPr marL="0" indent="0">
              <a:buNone/>
            </a:pPr>
            <a:r>
              <a:rPr lang="en-US" sz="1600" dirty="0"/>
              <a:t>Some great formatting suggestions can be found here: </a:t>
            </a:r>
            <a:r>
              <a:rPr lang="en-US" sz="1600" dirty="0">
                <a:hlinkClick r:id="rId2"/>
              </a:rPr>
              <a:t>http://bit.ly/Posters_CSBCPSON</a:t>
            </a:r>
            <a:r>
              <a:rPr lang="en-US" sz="1600" dirty="0"/>
              <a:t> </a:t>
            </a:r>
          </a:p>
        </p:txBody>
      </p:sp>
      <p:grpSp>
        <p:nvGrpSpPr>
          <p:cNvPr id="10" name="Group 9">
            <a:extLst>
              <a:ext uri="{FF2B5EF4-FFF2-40B4-BE49-F238E27FC236}">
                <a16:creationId xmlns:a16="http://schemas.microsoft.com/office/drawing/2014/main" id="{43BADB55-07C9-439B-85D7-AF2024E7296B}"/>
              </a:ext>
            </a:extLst>
          </p:cNvPr>
          <p:cNvGrpSpPr/>
          <p:nvPr/>
        </p:nvGrpSpPr>
        <p:grpSpPr>
          <a:xfrm>
            <a:off x="4748122" y="898525"/>
            <a:ext cx="4160289" cy="3968608"/>
            <a:chOff x="4748122" y="898525"/>
            <a:chExt cx="4160289" cy="3968608"/>
          </a:xfrm>
        </p:grpSpPr>
        <p:pic>
          <p:nvPicPr>
            <p:cNvPr id="5" name="Picture 4" descr="Screen Clipping">
              <a:extLst>
                <a:ext uri="{FF2B5EF4-FFF2-40B4-BE49-F238E27FC236}">
                  <a16:creationId xmlns:a16="http://schemas.microsoft.com/office/drawing/2014/main" id="{D46A7703-C5C8-4160-9A1B-A441EA44F596}"/>
                </a:ext>
              </a:extLst>
            </p:cNvPr>
            <p:cNvPicPr>
              <a:picLocks noChangeAspect="1"/>
            </p:cNvPicPr>
            <p:nvPr/>
          </p:nvPicPr>
          <p:blipFill rotWithShape="1">
            <a:blip r:embed="rId3"/>
            <a:srcRect t="3354"/>
            <a:stretch/>
          </p:blipFill>
          <p:spPr>
            <a:xfrm>
              <a:off x="4748122" y="898525"/>
              <a:ext cx="3911246" cy="3045278"/>
            </a:xfrm>
            <a:prstGeom prst="rect">
              <a:avLst/>
            </a:prstGeom>
          </p:spPr>
        </p:pic>
        <p:sp>
          <p:nvSpPr>
            <p:cNvPr id="6" name="TextBox 5">
              <a:extLst>
                <a:ext uri="{FF2B5EF4-FFF2-40B4-BE49-F238E27FC236}">
                  <a16:creationId xmlns:a16="http://schemas.microsoft.com/office/drawing/2014/main" id="{22A42C42-5A5C-42B0-BBAE-B8F30A0E3351}"/>
                </a:ext>
              </a:extLst>
            </p:cNvPr>
            <p:cNvSpPr txBox="1"/>
            <p:nvPr/>
          </p:nvSpPr>
          <p:spPr>
            <a:xfrm>
              <a:off x="4857750" y="3943803"/>
              <a:ext cx="4050661" cy="923330"/>
            </a:xfrm>
            <a:prstGeom prst="rect">
              <a:avLst/>
            </a:prstGeom>
            <a:noFill/>
          </p:spPr>
          <p:txBody>
            <a:bodyPr wrap="none" rtlCol="0">
              <a:spAutoFit/>
            </a:bodyPr>
            <a:lstStyle/>
            <a:p>
              <a:r>
                <a:rPr lang="en-US" dirty="0"/>
                <a:t>Use landscape PowerPoint slides instead!</a:t>
              </a:r>
            </a:p>
            <a:p>
              <a:endParaRPr lang="en-US" dirty="0"/>
            </a:p>
            <a:p>
              <a:r>
                <a:rPr lang="en-US" dirty="0"/>
                <a:t>(Much easier to travel with!!!!)</a:t>
              </a:r>
            </a:p>
          </p:txBody>
        </p:sp>
      </p:grpSp>
      <p:grpSp>
        <p:nvGrpSpPr>
          <p:cNvPr id="9" name="Group 8">
            <a:extLst>
              <a:ext uri="{FF2B5EF4-FFF2-40B4-BE49-F238E27FC236}">
                <a16:creationId xmlns:a16="http://schemas.microsoft.com/office/drawing/2014/main" id="{D516AFFB-C662-450B-BFDD-39CAD59372F4}"/>
              </a:ext>
            </a:extLst>
          </p:cNvPr>
          <p:cNvGrpSpPr/>
          <p:nvPr/>
        </p:nvGrpSpPr>
        <p:grpSpPr>
          <a:xfrm>
            <a:off x="5954345" y="202852"/>
            <a:ext cx="3034534" cy="3683348"/>
            <a:chOff x="5954345" y="202852"/>
            <a:chExt cx="3034534" cy="3683348"/>
          </a:xfrm>
        </p:grpSpPr>
        <p:sp>
          <p:nvSpPr>
            <p:cNvPr id="7" name="Rectangle 6">
              <a:extLst>
                <a:ext uri="{FF2B5EF4-FFF2-40B4-BE49-F238E27FC236}">
                  <a16:creationId xmlns:a16="http://schemas.microsoft.com/office/drawing/2014/main" id="{13C6B64A-C66B-43B2-8335-641D43669527}"/>
                </a:ext>
              </a:extLst>
            </p:cNvPr>
            <p:cNvSpPr/>
            <p:nvPr/>
          </p:nvSpPr>
          <p:spPr>
            <a:xfrm>
              <a:off x="6057900" y="824593"/>
              <a:ext cx="1265464" cy="3061607"/>
            </a:xfrm>
            <a:prstGeom prst="rect">
              <a:avLst/>
            </a:prstGeom>
            <a:noFill/>
            <a:ln w="5715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CD314691-9215-46E2-B8B3-6A35F29693B7}"/>
                </a:ext>
              </a:extLst>
            </p:cNvPr>
            <p:cNvSpPr txBox="1"/>
            <p:nvPr/>
          </p:nvSpPr>
          <p:spPr>
            <a:xfrm>
              <a:off x="5954345" y="202852"/>
              <a:ext cx="3034534" cy="584775"/>
            </a:xfrm>
            <a:prstGeom prst="rect">
              <a:avLst/>
            </a:prstGeom>
            <a:noFill/>
          </p:spPr>
          <p:txBody>
            <a:bodyPr wrap="square" rtlCol="0">
              <a:spAutoFit/>
            </a:bodyPr>
            <a:lstStyle/>
            <a:p>
              <a:r>
                <a:rPr lang="en-US" sz="1600" dirty="0"/>
                <a:t>Instead of your results, use data from a background paper</a:t>
              </a:r>
            </a:p>
          </p:txBody>
        </p:sp>
      </p:grpSp>
    </p:spTree>
    <p:extLst>
      <p:ext uri="{BB962C8B-B14F-4D97-AF65-F5344CB8AC3E}">
        <p14:creationId xmlns:p14="http://schemas.microsoft.com/office/powerpoint/2010/main" val="681722028"/>
      </p:ext>
    </p:extLst>
  </p:cSld>
  <p:clrMapOvr>
    <a:masterClrMapping/>
  </p:clrMapOvr>
  <mc:AlternateContent xmlns:mc="http://schemas.openxmlformats.org/markup-compatibility/2006" xmlns:p14="http://schemas.microsoft.com/office/powerpoint/2010/main">
    <mc:Choice Requires="p14">
      <p:transition spd="slow" p14:dur="800">
        <p:fade/>
      </p:transition>
    </mc:Choice>
    <mc:Fallback xmlns="">
      <p:transition xmlns:p14="http://schemas.microsoft.com/office/powerpoint/2010/mai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Thank you!</a:t>
            </a:r>
          </a:p>
        </p:txBody>
      </p:sp>
      <p:sp>
        <p:nvSpPr>
          <p:cNvPr id="3" name="Text Placeholder 2"/>
          <p:cNvSpPr>
            <a:spLocks noGrp="1"/>
          </p:cNvSpPr>
          <p:nvPr>
            <p:ph type="body" sz="quarter" idx="11"/>
          </p:nvPr>
        </p:nvSpPr>
        <p:spPr>
          <a:xfrm>
            <a:off x="4334255" y="0"/>
            <a:ext cx="4662787" cy="5148072"/>
          </a:xfrm>
        </p:spPr>
        <p:txBody>
          <a:bodyPr/>
          <a:lstStyle/>
          <a:p>
            <a:pPr marL="0" indent="0">
              <a:buNone/>
            </a:pPr>
            <a:r>
              <a:rPr lang="en-US" dirty="0">
                <a:solidFill>
                  <a:srgbClr val="606060"/>
                </a:solidFill>
              </a:rPr>
              <a:t>Please contact me with any questions:</a:t>
            </a:r>
          </a:p>
          <a:p>
            <a:pPr marL="0" indent="0">
              <a:buNone/>
            </a:pPr>
            <a:r>
              <a:rPr lang="en-US" dirty="0">
                <a:solidFill>
                  <a:srgbClr val="C00000"/>
                </a:solidFill>
                <a:hlinkClick r:id="rId2"/>
              </a:rPr>
              <a:t>shannon.hughes@nih.gov</a:t>
            </a:r>
            <a:endParaRPr lang="en-US" dirty="0">
              <a:solidFill>
                <a:srgbClr val="C00000"/>
              </a:solidFill>
            </a:endParaRPr>
          </a:p>
        </p:txBody>
      </p:sp>
    </p:spTree>
    <p:extLst>
      <p:ext uri="{BB962C8B-B14F-4D97-AF65-F5344CB8AC3E}">
        <p14:creationId xmlns:p14="http://schemas.microsoft.com/office/powerpoint/2010/main" val="195124293"/>
      </p:ext>
    </p:extLst>
  </p:cSld>
  <p:clrMapOvr>
    <a:masterClrMapping/>
  </p:clrMapOvr>
  <mc:AlternateContent xmlns:mc="http://schemas.openxmlformats.org/markup-compatibility/2006" xmlns:p14="http://schemas.microsoft.com/office/powerpoint/2010/main">
    <mc:Choice Requires="p14">
      <p:transition spd="slow" p14:dur="800">
        <p:fade/>
      </p:transition>
    </mc:Choice>
    <mc:Fallback xmlns="">
      <p:transition xmlns:p14="http://schemas.microsoft.com/office/powerpoint/2010/mai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Text Placeholder 2"/>
          <p:cNvSpPr>
            <a:spLocks noGrp="1"/>
          </p:cNvSpPr>
          <p:nvPr>
            <p:ph type="body" sz="quarter" idx="11"/>
          </p:nvPr>
        </p:nvSpPr>
        <p:spPr/>
        <p:txBody>
          <a:bodyPr/>
          <a:lstStyle/>
          <a:p>
            <a:r>
              <a:rPr lang="en-US" dirty="0">
                <a:solidFill>
                  <a:srgbClr val="606060"/>
                </a:solidFill>
              </a:rPr>
              <a:t>Introductions</a:t>
            </a:r>
          </a:p>
          <a:p>
            <a:r>
              <a:rPr lang="en-US" dirty="0">
                <a:solidFill>
                  <a:srgbClr val="606060"/>
                </a:solidFill>
              </a:rPr>
              <a:t>Overview of CSBC and PS-ON</a:t>
            </a:r>
          </a:p>
          <a:p>
            <a:r>
              <a:rPr lang="en-US" dirty="0">
                <a:solidFill>
                  <a:srgbClr val="606060"/>
                </a:solidFill>
              </a:rPr>
              <a:t>Goals for the Summer</a:t>
            </a:r>
          </a:p>
          <a:p>
            <a:r>
              <a:rPr lang="en-US" dirty="0">
                <a:solidFill>
                  <a:srgbClr val="606060"/>
                </a:solidFill>
              </a:rPr>
              <a:t>Expectations for the Summer</a:t>
            </a:r>
          </a:p>
          <a:p>
            <a:r>
              <a:rPr lang="en-US" dirty="0">
                <a:solidFill>
                  <a:srgbClr val="606060"/>
                </a:solidFill>
              </a:rPr>
              <a:t>Team Activities</a:t>
            </a:r>
          </a:p>
          <a:p>
            <a:r>
              <a:rPr lang="en-US" dirty="0">
                <a:solidFill>
                  <a:srgbClr val="606060"/>
                </a:solidFill>
              </a:rPr>
              <a:t>Mini-DREAM (James Eddy)</a:t>
            </a:r>
          </a:p>
        </p:txBody>
      </p:sp>
    </p:spTree>
    <p:extLst>
      <p:ext uri="{BB962C8B-B14F-4D97-AF65-F5344CB8AC3E}">
        <p14:creationId xmlns:p14="http://schemas.microsoft.com/office/powerpoint/2010/main" val="2018861570"/>
      </p:ext>
    </p:extLst>
  </p:cSld>
  <p:clrMapOvr>
    <a:masterClrMapping/>
  </p:clrMapOvr>
  <mc:AlternateContent xmlns:mc="http://schemas.openxmlformats.org/markup-compatibility/2006" xmlns:p14="http://schemas.microsoft.com/office/powerpoint/2010/main">
    <mc:Choice Requires="p14">
      <p:transition spd="slow" p14:dur="800">
        <p:fade/>
      </p:transition>
    </mc:Choice>
    <mc:Fallback xmlns="">
      <p:transition xmlns:p14="http://schemas.microsoft.com/office/powerpoint/2010/mai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161789" y="1100403"/>
            <a:ext cx="803663" cy="369332"/>
            <a:chOff x="235267" y="1571908"/>
            <a:chExt cx="803663" cy="369332"/>
          </a:xfrm>
        </p:grpSpPr>
        <p:sp>
          <p:nvSpPr>
            <p:cNvPr id="44" name="5-Point Star 43"/>
            <p:cNvSpPr/>
            <p:nvPr/>
          </p:nvSpPr>
          <p:spPr>
            <a:xfrm>
              <a:off x="235267" y="1687388"/>
              <a:ext cx="137160" cy="137160"/>
            </a:xfrm>
            <a:prstGeom prst="star5">
              <a:avLst/>
            </a:prstGeom>
            <a:solidFill>
              <a:schemeClr val="accent1"/>
            </a:solidFill>
            <a:ln w="1905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Box 2"/>
            <p:cNvSpPr txBox="1"/>
            <p:nvPr/>
          </p:nvSpPr>
          <p:spPr>
            <a:xfrm>
              <a:off x="376569" y="1571908"/>
              <a:ext cx="662361" cy="369332"/>
            </a:xfrm>
            <a:prstGeom prst="rect">
              <a:avLst/>
            </a:prstGeom>
            <a:noFill/>
          </p:spPr>
          <p:txBody>
            <a:bodyPr wrap="none" rtlCol="0">
              <a:spAutoFit/>
            </a:bodyPr>
            <a:lstStyle/>
            <a:p>
              <a:r>
                <a:rPr lang="en-US" dirty="0"/>
                <a:t>CSBC</a:t>
              </a:r>
            </a:p>
          </p:txBody>
        </p:sp>
      </p:grpSp>
      <p:grpSp>
        <p:nvGrpSpPr>
          <p:cNvPr id="48" name="Group 47"/>
          <p:cNvGrpSpPr>
            <a:grpSpLocks noChangeAspect="1"/>
          </p:cNvGrpSpPr>
          <p:nvPr/>
        </p:nvGrpSpPr>
        <p:grpSpPr>
          <a:xfrm>
            <a:off x="0" y="-7937"/>
            <a:ext cx="9144000" cy="1021812"/>
            <a:chOff x="1" y="1120441"/>
            <a:chExt cx="9143999" cy="1021812"/>
          </a:xfrm>
        </p:grpSpPr>
        <p:pic>
          <p:nvPicPr>
            <p:cNvPr id="49" name="Picture 5"/>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50093"/>
            <a:stretch/>
          </p:blipFill>
          <p:spPr bwMode="auto">
            <a:xfrm>
              <a:off x="4580467" y="1120441"/>
              <a:ext cx="4563533" cy="1021812"/>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50" name="Picture 49"/>
            <p:cNvPicPr>
              <a:picLocks noChangeAspect="1"/>
            </p:cNvPicPr>
            <p:nvPr/>
          </p:nvPicPr>
          <p:blipFill rotWithShape="1">
            <a:blip r:embed="rId3"/>
            <a:srcRect l="52899" r="8686"/>
            <a:stretch/>
          </p:blipFill>
          <p:spPr>
            <a:xfrm>
              <a:off x="1" y="1120441"/>
              <a:ext cx="4580466" cy="993628"/>
            </a:xfrm>
            <a:prstGeom prst="rect">
              <a:avLst/>
            </a:prstGeom>
          </p:spPr>
        </p:pic>
      </p:grpSp>
      <p:grpSp>
        <p:nvGrpSpPr>
          <p:cNvPr id="2" name="Group 1"/>
          <p:cNvGrpSpPr/>
          <p:nvPr/>
        </p:nvGrpSpPr>
        <p:grpSpPr>
          <a:xfrm>
            <a:off x="167363" y="1327087"/>
            <a:ext cx="967627" cy="369332"/>
            <a:chOff x="7550462" y="1571908"/>
            <a:chExt cx="967627" cy="369332"/>
          </a:xfrm>
        </p:grpSpPr>
        <p:sp>
          <p:nvSpPr>
            <p:cNvPr id="53" name="5-Point Star 52"/>
            <p:cNvSpPr/>
            <p:nvPr/>
          </p:nvSpPr>
          <p:spPr>
            <a:xfrm>
              <a:off x="7550462" y="1687388"/>
              <a:ext cx="137160" cy="137160"/>
            </a:xfrm>
            <a:prstGeom prst="star5">
              <a:avLst/>
            </a:prstGeom>
            <a:solidFill>
              <a:srgbClr val="FFC000"/>
            </a:solidFill>
            <a:ln w="19050" cmpd="sng">
              <a:solidFill>
                <a:srgbClr val="FFC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4" name="TextBox 53"/>
            <p:cNvSpPr txBox="1"/>
            <p:nvPr/>
          </p:nvSpPr>
          <p:spPr>
            <a:xfrm>
              <a:off x="7684206" y="1571908"/>
              <a:ext cx="833883" cy="369332"/>
            </a:xfrm>
            <a:prstGeom prst="rect">
              <a:avLst/>
            </a:prstGeom>
            <a:noFill/>
          </p:spPr>
          <p:txBody>
            <a:bodyPr wrap="none" rtlCol="0">
              <a:spAutoFit/>
            </a:bodyPr>
            <a:lstStyle/>
            <a:p>
              <a:r>
                <a:rPr lang="en-US" dirty="0"/>
                <a:t>PS-ON </a:t>
              </a:r>
            </a:p>
          </p:txBody>
        </p:sp>
      </p:grpSp>
      <p:grpSp>
        <p:nvGrpSpPr>
          <p:cNvPr id="103" name="Group 102"/>
          <p:cNvGrpSpPr/>
          <p:nvPr/>
        </p:nvGrpSpPr>
        <p:grpSpPr>
          <a:xfrm>
            <a:off x="525415" y="1061006"/>
            <a:ext cx="8190063" cy="4082494"/>
            <a:chOff x="763954" y="965594"/>
            <a:chExt cx="8190063" cy="4082494"/>
          </a:xfrm>
        </p:grpSpPr>
        <p:sp>
          <p:nvSpPr>
            <p:cNvPr id="107" name="TextBox 106"/>
            <p:cNvSpPr txBox="1"/>
            <p:nvPr/>
          </p:nvSpPr>
          <p:spPr>
            <a:xfrm>
              <a:off x="4777657" y="4242341"/>
              <a:ext cx="918072" cy="307777"/>
            </a:xfrm>
            <a:prstGeom prst="rect">
              <a:avLst/>
            </a:prstGeom>
            <a:noFill/>
          </p:spPr>
          <p:txBody>
            <a:bodyPr wrap="none" rtlCol="0">
              <a:spAutoFit/>
            </a:bodyPr>
            <a:lstStyle/>
            <a:p>
              <a:r>
                <a:rPr lang="en-US" sz="1400" dirty="0">
                  <a:solidFill>
                    <a:srgbClr val="EEB500"/>
                  </a:solidFill>
                </a:rPr>
                <a:t>Breelyn K.</a:t>
              </a:r>
            </a:p>
          </p:txBody>
        </p:sp>
        <p:grpSp>
          <p:nvGrpSpPr>
            <p:cNvPr id="9" name="Group 8"/>
            <p:cNvGrpSpPr/>
            <p:nvPr/>
          </p:nvGrpSpPr>
          <p:grpSpPr>
            <a:xfrm>
              <a:off x="1332901" y="965594"/>
              <a:ext cx="6088996" cy="4082494"/>
              <a:chOff x="1603846" y="1267813"/>
              <a:chExt cx="5324475" cy="3505200"/>
            </a:xfrm>
          </p:grpSpPr>
          <p:pic>
            <p:nvPicPr>
              <p:cNvPr id="1030" name="Picture 6" descr="http://www.worldatlas.com/webimage/countrys/namerica/usstates/usa50out.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03846" y="1267813"/>
                <a:ext cx="5324475" cy="3505200"/>
              </a:xfrm>
              <a:prstGeom prst="rect">
                <a:avLst/>
              </a:prstGeom>
              <a:noFill/>
              <a:extLst>
                <a:ext uri="{909E8E84-426E-40DD-AFC4-6F175D3DCCD1}">
                  <a14:hiddenFill xmlns:a14="http://schemas.microsoft.com/office/drawing/2010/main">
                    <a:solidFill>
                      <a:srgbClr val="FFFFFF"/>
                    </a:solidFill>
                  </a14:hiddenFill>
                </a:ext>
              </a:extLst>
            </p:spPr>
          </p:pic>
          <p:sp>
            <p:nvSpPr>
              <p:cNvPr id="5" name="5-Point Star 4"/>
              <p:cNvSpPr/>
              <p:nvPr/>
            </p:nvSpPr>
            <p:spPr>
              <a:xfrm>
                <a:off x="2214486" y="2654724"/>
                <a:ext cx="91440" cy="91440"/>
              </a:xfrm>
              <a:prstGeom prst="star5">
                <a:avLst/>
              </a:prstGeom>
              <a:solidFill>
                <a:schemeClr val="accent1"/>
              </a:solidFill>
              <a:ln w="1905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5-Point Star 10"/>
              <p:cNvSpPr/>
              <p:nvPr/>
            </p:nvSpPr>
            <p:spPr>
              <a:xfrm>
                <a:off x="6363410" y="2131484"/>
                <a:ext cx="91440" cy="91440"/>
              </a:xfrm>
              <a:prstGeom prst="star5">
                <a:avLst/>
              </a:prstGeom>
              <a:solidFill>
                <a:schemeClr val="accent1"/>
              </a:solidFill>
              <a:ln w="1905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5-Point Star 12"/>
              <p:cNvSpPr/>
              <p:nvPr/>
            </p:nvSpPr>
            <p:spPr>
              <a:xfrm>
                <a:off x="6585503" y="1923500"/>
                <a:ext cx="91440" cy="91440"/>
              </a:xfrm>
              <a:prstGeom prst="star5">
                <a:avLst/>
              </a:prstGeom>
              <a:solidFill>
                <a:schemeClr val="accent1"/>
              </a:solidFill>
              <a:ln w="1905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7" name="5-Point Star 56"/>
              <p:cNvSpPr/>
              <p:nvPr/>
            </p:nvSpPr>
            <p:spPr>
              <a:xfrm>
                <a:off x="5947348" y="3892974"/>
                <a:ext cx="91440" cy="91440"/>
              </a:xfrm>
              <a:prstGeom prst="star5">
                <a:avLst/>
              </a:prstGeom>
              <a:solidFill>
                <a:srgbClr val="FFC000"/>
              </a:solidFill>
              <a:ln w="19050" cmpd="sng">
                <a:solidFill>
                  <a:srgbClr val="FFC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8" name="5-Point Star 57"/>
              <p:cNvSpPr/>
              <p:nvPr/>
            </p:nvSpPr>
            <p:spPr>
              <a:xfrm>
                <a:off x="6195094" y="2233916"/>
                <a:ext cx="91440" cy="91440"/>
              </a:xfrm>
              <a:prstGeom prst="star5">
                <a:avLst/>
              </a:prstGeom>
              <a:solidFill>
                <a:srgbClr val="FFC000"/>
              </a:solidFill>
              <a:ln w="19050" cmpd="sng">
                <a:solidFill>
                  <a:srgbClr val="FFC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9" name="5-Point Star 58"/>
              <p:cNvSpPr/>
              <p:nvPr/>
            </p:nvSpPr>
            <p:spPr>
              <a:xfrm>
                <a:off x="6395326" y="2246867"/>
                <a:ext cx="91440" cy="91440"/>
              </a:xfrm>
              <a:prstGeom prst="star5">
                <a:avLst/>
              </a:prstGeom>
              <a:solidFill>
                <a:srgbClr val="FFC000"/>
              </a:solidFill>
              <a:ln w="19050" cmpd="sng">
                <a:solidFill>
                  <a:srgbClr val="FFC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5" name="5-Point Star 64"/>
              <p:cNvSpPr/>
              <p:nvPr/>
            </p:nvSpPr>
            <p:spPr>
              <a:xfrm>
                <a:off x="4681700" y="2033846"/>
                <a:ext cx="91440" cy="91440"/>
              </a:xfrm>
              <a:prstGeom prst="star5">
                <a:avLst/>
              </a:prstGeom>
              <a:solidFill>
                <a:srgbClr val="FFC000"/>
              </a:solidFill>
              <a:ln w="19050" cmpd="sng">
                <a:solidFill>
                  <a:srgbClr val="FFC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7" name="5-Point Star 66"/>
              <p:cNvSpPr/>
              <p:nvPr/>
            </p:nvSpPr>
            <p:spPr>
              <a:xfrm>
                <a:off x="4587484" y="3958320"/>
                <a:ext cx="91440" cy="91440"/>
              </a:xfrm>
              <a:prstGeom prst="star5">
                <a:avLst/>
              </a:prstGeom>
              <a:solidFill>
                <a:srgbClr val="FFC000"/>
              </a:solidFill>
              <a:ln w="19050" cmpd="sng">
                <a:solidFill>
                  <a:srgbClr val="FFC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8" name="5-Point Star 67"/>
              <p:cNvSpPr/>
              <p:nvPr/>
            </p:nvSpPr>
            <p:spPr>
              <a:xfrm>
                <a:off x="6273332" y="2403264"/>
                <a:ext cx="91440" cy="91440"/>
              </a:xfrm>
              <a:prstGeom prst="star5">
                <a:avLst/>
              </a:prstGeom>
              <a:solidFill>
                <a:srgbClr val="FFC000"/>
              </a:solidFill>
              <a:ln w="19050" cmpd="sng">
                <a:solidFill>
                  <a:srgbClr val="FFC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4" name="5-Point Star 63"/>
              <p:cNvSpPr/>
              <p:nvPr/>
            </p:nvSpPr>
            <p:spPr>
              <a:xfrm>
                <a:off x="6117131" y="2033846"/>
                <a:ext cx="91440" cy="91440"/>
              </a:xfrm>
              <a:prstGeom prst="star5">
                <a:avLst/>
              </a:prstGeom>
              <a:solidFill>
                <a:srgbClr val="FFC000"/>
              </a:solidFill>
              <a:ln w="19050" cmpd="sng">
                <a:solidFill>
                  <a:srgbClr val="FFC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1" name="5-Point Star 63"/>
              <p:cNvSpPr/>
              <p:nvPr/>
            </p:nvSpPr>
            <p:spPr>
              <a:xfrm>
                <a:off x="6526201" y="2177204"/>
                <a:ext cx="91440" cy="91440"/>
              </a:xfrm>
              <a:prstGeom prst="star5">
                <a:avLst/>
              </a:prstGeom>
              <a:solidFill>
                <a:schemeClr val="accent1"/>
              </a:solidFill>
              <a:ln w="1905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2" name="5-Point Star 63"/>
              <p:cNvSpPr/>
              <p:nvPr/>
            </p:nvSpPr>
            <p:spPr>
              <a:xfrm>
                <a:off x="6480481" y="2050352"/>
                <a:ext cx="91440" cy="91440"/>
              </a:xfrm>
              <a:prstGeom prst="star5">
                <a:avLst/>
              </a:prstGeom>
              <a:solidFill>
                <a:schemeClr val="accent1"/>
              </a:solidFill>
              <a:ln w="1905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2" name="5-Point Star 61"/>
              <p:cNvSpPr/>
              <p:nvPr/>
            </p:nvSpPr>
            <p:spPr>
              <a:xfrm>
                <a:off x="4527721" y="4039995"/>
                <a:ext cx="91440" cy="91440"/>
              </a:xfrm>
              <a:prstGeom prst="star5">
                <a:avLst/>
              </a:prstGeom>
              <a:solidFill>
                <a:schemeClr val="accent1"/>
              </a:solidFill>
              <a:ln w="1905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1" name="5-Point Star 4">
                <a:extLst>
                  <a:ext uri="{FF2B5EF4-FFF2-40B4-BE49-F238E27FC236}">
                    <a16:creationId xmlns:a16="http://schemas.microsoft.com/office/drawing/2014/main" id="{8EEC12F5-E10E-4D87-BC05-B9DF3B11AF17}"/>
                  </a:ext>
                </a:extLst>
              </p:cNvPr>
              <p:cNvSpPr/>
              <p:nvPr/>
            </p:nvSpPr>
            <p:spPr>
              <a:xfrm>
                <a:off x="2305926" y="1923500"/>
                <a:ext cx="91440" cy="91440"/>
              </a:xfrm>
              <a:prstGeom prst="star5">
                <a:avLst/>
              </a:prstGeom>
              <a:solidFill>
                <a:schemeClr val="accent1"/>
              </a:solidFill>
              <a:ln w="1905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6" name="5-Point Star 4">
                <a:extLst>
                  <a:ext uri="{FF2B5EF4-FFF2-40B4-BE49-F238E27FC236}">
                    <a16:creationId xmlns:a16="http://schemas.microsoft.com/office/drawing/2014/main" id="{853CFAD6-98FD-460A-AB55-DD871519700E}"/>
                  </a:ext>
                </a:extLst>
              </p:cNvPr>
              <p:cNvSpPr/>
              <p:nvPr/>
            </p:nvSpPr>
            <p:spPr>
              <a:xfrm>
                <a:off x="2603846" y="3196686"/>
                <a:ext cx="91440" cy="91440"/>
              </a:xfrm>
              <a:prstGeom prst="star5">
                <a:avLst/>
              </a:prstGeom>
              <a:solidFill>
                <a:schemeClr val="accent1"/>
              </a:solidFill>
              <a:ln w="1905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5-Point Star 61">
                <a:extLst>
                  <a:ext uri="{FF2B5EF4-FFF2-40B4-BE49-F238E27FC236}">
                    <a16:creationId xmlns:a16="http://schemas.microsoft.com/office/drawing/2014/main" id="{F4A4E630-BC88-487D-BE19-71D415812A3B}"/>
                  </a:ext>
                </a:extLst>
              </p:cNvPr>
              <p:cNvSpPr/>
              <p:nvPr/>
            </p:nvSpPr>
            <p:spPr>
              <a:xfrm>
                <a:off x="4345038" y="3844396"/>
                <a:ext cx="91440" cy="91440"/>
              </a:xfrm>
              <a:prstGeom prst="star5">
                <a:avLst/>
              </a:prstGeom>
              <a:solidFill>
                <a:schemeClr val="accent1"/>
              </a:solidFill>
              <a:ln w="1905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cxnSp>
          <p:nvCxnSpPr>
            <p:cNvPr id="8" name="Straight Connector 7"/>
            <p:cNvCxnSpPr>
              <a:endCxn id="95" idx="1"/>
            </p:cNvCxnSpPr>
            <p:nvPr/>
          </p:nvCxnSpPr>
          <p:spPr>
            <a:xfrm flipV="1">
              <a:off x="7134425" y="1520750"/>
              <a:ext cx="590328" cy="191420"/>
            </a:xfrm>
            <a:prstGeom prst="line">
              <a:avLst/>
            </a:prstGeom>
            <a:ln w="12700">
              <a:solidFill>
                <a:schemeClr val="accent1"/>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74" name="Straight Connector 73"/>
            <p:cNvCxnSpPr>
              <a:endCxn id="106" idx="1"/>
            </p:cNvCxnSpPr>
            <p:nvPr/>
          </p:nvCxnSpPr>
          <p:spPr>
            <a:xfrm>
              <a:off x="6440109" y="4106098"/>
              <a:ext cx="731690" cy="53074"/>
            </a:xfrm>
            <a:prstGeom prst="line">
              <a:avLst/>
            </a:prstGeom>
            <a:ln w="12700">
              <a:solidFill>
                <a:srgbClr val="FFC000"/>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75" name="Straight Connector 74"/>
            <p:cNvCxnSpPr>
              <a:cxnSpLocks/>
            </p:cNvCxnSpPr>
            <p:nvPr/>
          </p:nvCxnSpPr>
          <p:spPr>
            <a:xfrm>
              <a:off x="4884988" y="4205718"/>
              <a:ext cx="243958" cy="104848"/>
            </a:xfrm>
            <a:prstGeom prst="line">
              <a:avLst/>
            </a:prstGeom>
            <a:ln w="12700">
              <a:solidFill>
                <a:srgbClr val="FFC000"/>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76" name="Straight Connector 75"/>
            <p:cNvCxnSpPr/>
            <p:nvPr/>
          </p:nvCxnSpPr>
          <p:spPr>
            <a:xfrm>
              <a:off x="4326025" y="1645411"/>
              <a:ext cx="492013" cy="231603"/>
            </a:xfrm>
            <a:prstGeom prst="line">
              <a:avLst/>
            </a:prstGeom>
            <a:ln w="12700">
              <a:solidFill>
                <a:srgbClr val="FFC000"/>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78" name="Straight Connector 77"/>
            <p:cNvCxnSpPr/>
            <p:nvPr/>
          </p:nvCxnSpPr>
          <p:spPr>
            <a:xfrm>
              <a:off x="6944596" y="2197311"/>
              <a:ext cx="477581" cy="500500"/>
            </a:xfrm>
            <a:prstGeom prst="line">
              <a:avLst/>
            </a:prstGeom>
            <a:ln w="12700">
              <a:solidFill>
                <a:srgbClr val="FFC000"/>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79" name="Straight Connector 78"/>
            <p:cNvCxnSpPr/>
            <p:nvPr/>
          </p:nvCxnSpPr>
          <p:spPr>
            <a:xfrm>
              <a:off x="6775872" y="2448770"/>
              <a:ext cx="358553" cy="774508"/>
            </a:xfrm>
            <a:prstGeom prst="line">
              <a:avLst/>
            </a:prstGeom>
            <a:ln w="12700">
              <a:solidFill>
                <a:srgbClr val="FFC000"/>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80" name="Straight Connector 79"/>
            <p:cNvCxnSpPr/>
            <p:nvPr/>
          </p:nvCxnSpPr>
          <p:spPr>
            <a:xfrm flipV="1">
              <a:off x="6404639" y="2170901"/>
              <a:ext cx="163242" cy="82612"/>
            </a:xfrm>
            <a:prstGeom prst="line">
              <a:avLst/>
            </a:prstGeom>
            <a:ln w="12700">
              <a:solidFill>
                <a:srgbClr val="FFC000"/>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82" name="Straight Connector 81"/>
            <p:cNvCxnSpPr/>
            <p:nvPr/>
          </p:nvCxnSpPr>
          <p:spPr>
            <a:xfrm>
              <a:off x="6191710" y="1717683"/>
              <a:ext cx="316697" cy="151233"/>
            </a:xfrm>
            <a:prstGeom prst="line">
              <a:avLst/>
            </a:prstGeom>
            <a:ln w="12700">
              <a:solidFill>
                <a:srgbClr val="FFC000"/>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84" name="Straight Connector 83"/>
            <p:cNvCxnSpPr>
              <a:cxnSpLocks/>
              <a:endCxn id="97" idx="1"/>
            </p:cNvCxnSpPr>
            <p:nvPr/>
          </p:nvCxnSpPr>
          <p:spPr>
            <a:xfrm>
              <a:off x="7049166" y="1980639"/>
              <a:ext cx="479618" cy="31040"/>
            </a:xfrm>
            <a:prstGeom prst="line">
              <a:avLst/>
            </a:prstGeom>
            <a:ln w="12700">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86" name="Straight Connector 85"/>
            <p:cNvCxnSpPr>
              <a:endCxn id="98" idx="1"/>
            </p:cNvCxnSpPr>
            <p:nvPr/>
          </p:nvCxnSpPr>
          <p:spPr>
            <a:xfrm>
              <a:off x="7073075" y="2152507"/>
              <a:ext cx="1170491" cy="783779"/>
            </a:xfrm>
            <a:prstGeom prst="line">
              <a:avLst/>
            </a:prstGeom>
            <a:ln w="12700">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90" name="Straight Connector 89"/>
            <p:cNvCxnSpPr/>
            <p:nvPr/>
          </p:nvCxnSpPr>
          <p:spPr>
            <a:xfrm>
              <a:off x="6666140" y="1381495"/>
              <a:ext cx="157430" cy="557868"/>
            </a:xfrm>
            <a:prstGeom prst="line">
              <a:avLst/>
            </a:prstGeom>
            <a:ln w="12700">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92" name="Straight Connector 91"/>
            <p:cNvCxnSpPr/>
            <p:nvPr/>
          </p:nvCxnSpPr>
          <p:spPr>
            <a:xfrm flipV="1">
              <a:off x="1445798" y="2663763"/>
              <a:ext cx="562874" cy="172261"/>
            </a:xfrm>
            <a:prstGeom prst="line">
              <a:avLst/>
            </a:prstGeom>
            <a:ln w="12700">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sp>
          <p:nvSpPr>
            <p:cNvPr id="95" name="TextBox 94"/>
            <p:cNvSpPr txBox="1"/>
            <p:nvPr/>
          </p:nvSpPr>
          <p:spPr>
            <a:xfrm>
              <a:off x="7724753" y="1366861"/>
              <a:ext cx="917559" cy="307777"/>
            </a:xfrm>
            <a:prstGeom prst="rect">
              <a:avLst/>
            </a:prstGeom>
            <a:noFill/>
          </p:spPr>
          <p:txBody>
            <a:bodyPr wrap="none" rtlCol="0">
              <a:spAutoFit/>
            </a:bodyPr>
            <a:lstStyle/>
            <a:p>
              <a:r>
                <a:rPr lang="en-US" sz="1400" dirty="0">
                  <a:solidFill>
                    <a:schemeClr val="accent1"/>
                  </a:solidFill>
                </a:rPr>
                <a:t>Ryland M.</a:t>
              </a:r>
            </a:p>
          </p:txBody>
        </p:sp>
        <p:sp>
          <p:nvSpPr>
            <p:cNvPr id="97" name="TextBox 96"/>
            <p:cNvSpPr txBox="1"/>
            <p:nvPr/>
          </p:nvSpPr>
          <p:spPr>
            <a:xfrm>
              <a:off x="7528784" y="1857790"/>
              <a:ext cx="829651" cy="307777"/>
            </a:xfrm>
            <a:prstGeom prst="rect">
              <a:avLst/>
            </a:prstGeom>
            <a:noFill/>
          </p:spPr>
          <p:txBody>
            <a:bodyPr wrap="none" rtlCol="0">
              <a:spAutoFit/>
            </a:bodyPr>
            <a:lstStyle/>
            <a:p>
              <a:r>
                <a:rPr lang="en-US" sz="1400" dirty="0">
                  <a:solidFill>
                    <a:schemeClr val="accent1"/>
                  </a:solidFill>
                </a:rPr>
                <a:t>Edwin N.</a:t>
              </a:r>
            </a:p>
          </p:txBody>
        </p:sp>
        <p:sp>
          <p:nvSpPr>
            <p:cNvPr id="98" name="TextBox 97"/>
            <p:cNvSpPr txBox="1"/>
            <p:nvPr/>
          </p:nvSpPr>
          <p:spPr>
            <a:xfrm>
              <a:off x="8243566" y="2782397"/>
              <a:ext cx="710451" cy="307777"/>
            </a:xfrm>
            <a:prstGeom prst="rect">
              <a:avLst/>
            </a:prstGeom>
            <a:noFill/>
          </p:spPr>
          <p:txBody>
            <a:bodyPr wrap="none" rtlCol="0">
              <a:spAutoFit/>
            </a:bodyPr>
            <a:lstStyle/>
            <a:p>
              <a:r>
                <a:rPr lang="en-US" sz="1400" dirty="0">
                  <a:solidFill>
                    <a:schemeClr val="accent1"/>
                  </a:solidFill>
                </a:rPr>
                <a:t>Ruth K.</a:t>
              </a:r>
            </a:p>
          </p:txBody>
        </p:sp>
        <p:sp>
          <p:nvSpPr>
            <p:cNvPr id="99" name="TextBox 98"/>
            <p:cNvSpPr txBox="1"/>
            <p:nvPr/>
          </p:nvSpPr>
          <p:spPr>
            <a:xfrm>
              <a:off x="6207170" y="1125555"/>
              <a:ext cx="905248" cy="307777"/>
            </a:xfrm>
            <a:prstGeom prst="rect">
              <a:avLst/>
            </a:prstGeom>
            <a:noFill/>
          </p:spPr>
          <p:txBody>
            <a:bodyPr wrap="none" rtlCol="0">
              <a:spAutoFit/>
            </a:bodyPr>
            <a:lstStyle/>
            <a:p>
              <a:r>
                <a:rPr lang="en-US" sz="1400" dirty="0">
                  <a:solidFill>
                    <a:schemeClr val="accent1"/>
                  </a:solidFill>
                </a:rPr>
                <a:t>Nathan R.</a:t>
              </a:r>
            </a:p>
          </p:txBody>
        </p:sp>
        <p:sp>
          <p:nvSpPr>
            <p:cNvPr id="100" name="TextBox 99"/>
            <p:cNvSpPr txBox="1"/>
            <p:nvPr/>
          </p:nvSpPr>
          <p:spPr>
            <a:xfrm>
              <a:off x="3552170" y="4185718"/>
              <a:ext cx="951351" cy="307777"/>
            </a:xfrm>
            <a:prstGeom prst="rect">
              <a:avLst/>
            </a:prstGeom>
            <a:noFill/>
          </p:spPr>
          <p:txBody>
            <a:bodyPr wrap="none" rtlCol="0">
              <a:spAutoFit/>
            </a:bodyPr>
            <a:lstStyle/>
            <a:p>
              <a:r>
                <a:rPr lang="en-US" sz="1400" dirty="0">
                  <a:solidFill>
                    <a:schemeClr val="accent1"/>
                  </a:solidFill>
                </a:rPr>
                <a:t> Morgan T.</a:t>
              </a:r>
            </a:p>
          </p:txBody>
        </p:sp>
        <p:sp>
          <p:nvSpPr>
            <p:cNvPr id="101" name="TextBox 100"/>
            <p:cNvSpPr txBox="1"/>
            <p:nvPr/>
          </p:nvSpPr>
          <p:spPr>
            <a:xfrm>
              <a:off x="763954" y="2673318"/>
              <a:ext cx="723340" cy="307777"/>
            </a:xfrm>
            <a:prstGeom prst="rect">
              <a:avLst/>
            </a:prstGeom>
            <a:noFill/>
          </p:spPr>
          <p:txBody>
            <a:bodyPr wrap="none" rtlCol="0">
              <a:spAutoFit/>
            </a:bodyPr>
            <a:lstStyle/>
            <a:p>
              <a:r>
                <a:rPr lang="en-US" sz="1400" dirty="0">
                  <a:solidFill>
                    <a:schemeClr val="accent1"/>
                  </a:solidFill>
                </a:rPr>
                <a:t>Alex W.</a:t>
              </a:r>
            </a:p>
          </p:txBody>
        </p:sp>
        <p:sp>
          <p:nvSpPr>
            <p:cNvPr id="104" name="TextBox 103"/>
            <p:cNvSpPr txBox="1"/>
            <p:nvPr/>
          </p:nvSpPr>
          <p:spPr>
            <a:xfrm>
              <a:off x="7073648" y="2663763"/>
              <a:ext cx="954749" cy="307777"/>
            </a:xfrm>
            <a:prstGeom prst="rect">
              <a:avLst/>
            </a:prstGeom>
            <a:noFill/>
          </p:spPr>
          <p:txBody>
            <a:bodyPr wrap="none" rtlCol="0">
              <a:spAutoFit/>
            </a:bodyPr>
            <a:lstStyle/>
            <a:p>
              <a:r>
                <a:rPr lang="en-US" sz="1400" dirty="0">
                  <a:solidFill>
                    <a:srgbClr val="EEB500"/>
                  </a:solidFill>
                </a:rPr>
                <a:t>Morgan G.</a:t>
              </a:r>
            </a:p>
          </p:txBody>
        </p:sp>
        <p:sp>
          <p:nvSpPr>
            <p:cNvPr id="105" name="TextBox 104"/>
            <p:cNvSpPr txBox="1"/>
            <p:nvPr/>
          </p:nvSpPr>
          <p:spPr>
            <a:xfrm>
              <a:off x="6605676" y="3122680"/>
              <a:ext cx="884538" cy="307777"/>
            </a:xfrm>
            <a:prstGeom prst="rect">
              <a:avLst/>
            </a:prstGeom>
            <a:noFill/>
          </p:spPr>
          <p:txBody>
            <a:bodyPr wrap="none" rtlCol="0">
              <a:spAutoFit/>
            </a:bodyPr>
            <a:lstStyle/>
            <a:p>
              <a:r>
                <a:rPr lang="en-US" sz="1400" dirty="0">
                  <a:solidFill>
                    <a:srgbClr val="EEB500"/>
                  </a:solidFill>
                </a:rPr>
                <a:t>Sydney C.</a:t>
              </a:r>
            </a:p>
          </p:txBody>
        </p:sp>
        <p:sp>
          <p:nvSpPr>
            <p:cNvPr id="106" name="TextBox 105"/>
            <p:cNvSpPr txBox="1"/>
            <p:nvPr/>
          </p:nvSpPr>
          <p:spPr>
            <a:xfrm>
              <a:off x="7171799" y="4005283"/>
              <a:ext cx="752707" cy="307777"/>
            </a:xfrm>
            <a:prstGeom prst="rect">
              <a:avLst/>
            </a:prstGeom>
            <a:noFill/>
          </p:spPr>
          <p:txBody>
            <a:bodyPr wrap="none" rtlCol="0">
              <a:spAutoFit/>
            </a:bodyPr>
            <a:lstStyle/>
            <a:p>
              <a:r>
                <a:rPr lang="en-US" sz="1400" dirty="0">
                  <a:solidFill>
                    <a:srgbClr val="EEB500"/>
                  </a:solidFill>
                </a:rPr>
                <a:t>Mina D.</a:t>
              </a:r>
            </a:p>
          </p:txBody>
        </p:sp>
        <p:sp>
          <p:nvSpPr>
            <p:cNvPr id="108" name="TextBox 107"/>
            <p:cNvSpPr txBox="1"/>
            <p:nvPr/>
          </p:nvSpPr>
          <p:spPr>
            <a:xfrm>
              <a:off x="3657947" y="1378145"/>
              <a:ext cx="910890" cy="307777"/>
            </a:xfrm>
            <a:prstGeom prst="rect">
              <a:avLst/>
            </a:prstGeom>
            <a:solidFill>
              <a:schemeClr val="bg1"/>
            </a:solidFill>
          </p:spPr>
          <p:txBody>
            <a:bodyPr wrap="none" rtlCol="0">
              <a:spAutoFit/>
            </a:bodyPr>
            <a:lstStyle/>
            <a:p>
              <a:r>
                <a:rPr lang="en-US" sz="1400" dirty="0">
                  <a:solidFill>
                    <a:srgbClr val="EEB500"/>
                  </a:solidFill>
                </a:rPr>
                <a:t>Maggie B.</a:t>
              </a:r>
            </a:p>
          </p:txBody>
        </p:sp>
        <p:sp>
          <p:nvSpPr>
            <p:cNvPr id="110" name="TextBox 109"/>
            <p:cNvSpPr txBox="1"/>
            <p:nvPr/>
          </p:nvSpPr>
          <p:spPr>
            <a:xfrm>
              <a:off x="5681143" y="1438333"/>
              <a:ext cx="858953" cy="307777"/>
            </a:xfrm>
            <a:prstGeom prst="rect">
              <a:avLst/>
            </a:prstGeom>
            <a:solidFill>
              <a:schemeClr val="bg1"/>
            </a:solidFill>
          </p:spPr>
          <p:txBody>
            <a:bodyPr wrap="none" rtlCol="0">
              <a:spAutoFit/>
            </a:bodyPr>
            <a:lstStyle/>
            <a:p>
              <a:r>
                <a:rPr lang="en-US" sz="1400" dirty="0">
                  <a:solidFill>
                    <a:srgbClr val="EEB500"/>
                  </a:solidFill>
                </a:rPr>
                <a:t>Tiffany C.</a:t>
              </a:r>
            </a:p>
          </p:txBody>
        </p:sp>
        <p:sp>
          <p:nvSpPr>
            <p:cNvPr id="111" name="TextBox 110"/>
            <p:cNvSpPr txBox="1"/>
            <p:nvPr/>
          </p:nvSpPr>
          <p:spPr>
            <a:xfrm>
              <a:off x="5745318" y="2222196"/>
              <a:ext cx="686213" cy="307777"/>
            </a:xfrm>
            <a:prstGeom prst="rect">
              <a:avLst/>
            </a:prstGeom>
            <a:solidFill>
              <a:schemeClr val="bg1"/>
            </a:solidFill>
          </p:spPr>
          <p:txBody>
            <a:bodyPr wrap="none" rtlCol="0">
              <a:spAutoFit/>
            </a:bodyPr>
            <a:lstStyle/>
            <a:p>
              <a:r>
                <a:rPr lang="en-US" sz="1400" dirty="0">
                  <a:solidFill>
                    <a:srgbClr val="EEB500"/>
                  </a:solidFill>
                </a:rPr>
                <a:t>Kalia P.</a:t>
              </a:r>
            </a:p>
          </p:txBody>
        </p:sp>
        <p:cxnSp>
          <p:nvCxnSpPr>
            <p:cNvPr id="96" name="Straight Connector 95">
              <a:extLst>
                <a:ext uri="{FF2B5EF4-FFF2-40B4-BE49-F238E27FC236}">
                  <a16:creationId xmlns:a16="http://schemas.microsoft.com/office/drawing/2014/main" id="{937FB472-CC73-4542-91FC-C3406033B235}"/>
                </a:ext>
              </a:extLst>
            </p:cNvPr>
            <p:cNvCxnSpPr>
              <a:cxnSpLocks/>
            </p:cNvCxnSpPr>
            <p:nvPr/>
          </p:nvCxnSpPr>
          <p:spPr>
            <a:xfrm flipV="1">
              <a:off x="4420762" y="4281809"/>
              <a:ext cx="239810" cy="97552"/>
            </a:xfrm>
            <a:prstGeom prst="line">
              <a:avLst/>
            </a:prstGeom>
            <a:ln w="12700">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22" name="Straight Connector 121">
              <a:extLst>
                <a:ext uri="{FF2B5EF4-FFF2-40B4-BE49-F238E27FC236}">
                  <a16:creationId xmlns:a16="http://schemas.microsoft.com/office/drawing/2014/main" id="{F6F885D3-4E11-46FC-A7F0-87D5AB67EB8B}"/>
                </a:ext>
              </a:extLst>
            </p:cNvPr>
            <p:cNvCxnSpPr>
              <a:cxnSpLocks/>
            </p:cNvCxnSpPr>
            <p:nvPr/>
          </p:nvCxnSpPr>
          <p:spPr>
            <a:xfrm>
              <a:off x="1814068" y="1762430"/>
              <a:ext cx="262636" cy="23680"/>
            </a:xfrm>
            <a:prstGeom prst="line">
              <a:avLst/>
            </a:prstGeom>
            <a:ln w="12700">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sp>
          <p:nvSpPr>
            <p:cNvPr id="123" name="TextBox 122">
              <a:extLst>
                <a:ext uri="{FF2B5EF4-FFF2-40B4-BE49-F238E27FC236}">
                  <a16:creationId xmlns:a16="http://schemas.microsoft.com/office/drawing/2014/main" id="{BCA40DF1-736F-4FCA-A5A4-96501F31C565}"/>
                </a:ext>
              </a:extLst>
            </p:cNvPr>
            <p:cNvSpPr txBox="1"/>
            <p:nvPr/>
          </p:nvSpPr>
          <p:spPr>
            <a:xfrm>
              <a:off x="1068457" y="1593201"/>
              <a:ext cx="829073" cy="307777"/>
            </a:xfrm>
            <a:prstGeom prst="rect">
              <a:avLst/>
            </a:prstGeom>
            <a:noFill/>
          </p:spPr>
          <p:txBody>
            <a:bodyPr wrap="none" rtlCol="0">
              <a:spAutoFit/>
            </a:bodyPr>
            <a:lstStyle/>
            <a:p>
              <a:r>
                <a:rPr lang="en-US" sz="1400" dirty="0">
                  <a:solidFill>
                    <a:schemeClr val="accent1"/>
                  </a:solidFill>
                </a:rPr>
                <a:t>James H.</a:t>
              </a:r>
            </a:p>
          </p:txBody>
        </p:sp>
        <p:cxnSp>
          <p:nvCxnSpPr>
            <p:cNvPr id="127" name="Straight Connector 126">
              <a:extLst>
                <a:ext uri="{FF2B5EF4-FFF2-40B4-BE49-F238E27FC236}">
                  <a16:creationId xmlns:a16="http://schemas.microsoft.com/office/drawing/2014/main" id="{7869EAC6-9B48-4774-867B-DD3160059C92}"/>
                </a:ext>
              </a:extLst>
            </p:cNvPr>
            <p:cNvCxnSpPr>
              <a:cxnSpLocks/>
            </p:cNvCxnSpPr>
            <p:nvPr/>
          </p:nvCxnSpPr>
          <p:spPr>
            <a:xfrm flipV="1">
              <a:off x="2331142" y="3365778"/>
              <a:ext cx="177118" cy="531383"/>
            </a:xfrm>
            <a:prstGeom prst="line">
              <a:avLst/>
            </a:prstGeom>
            <a:ln w="12700">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sp>
          <p:nvSpPr>
            <p:cNvPr id="128" name="TextBox 127">
              <a:extLst>
                <a:ext uri="{FF2B5EF4-FFF2-40B4-BE49-F238E27FC236}">
                  <a16:creationId xmlns:a16="http://schemas.microsoft.com/office/drawing/2014/main" id="{9712EEFA-9926-49F1-96BF-E1240919C789}"/>
                </a:ext>
              </a:extLst>
            </p:cNvPr>
            <p:cNvSpPr txBox="1"/>
            <p:nvPr/>
          </p:nvSpPr>
          <p:spPr>
            <a:xfrm>
              <a:off x="1648284" y="3839688"/>
              <a:ext cx="990977" cy="307777"/>
            </a:xfrm>
            <a:prstGeom prst="rect">
              <a:avLst/>
            </a:prstGeom>
            <a:noFill/>
          </p:spPr>
          <p:txBody>
            <a:bodyPr wrap="none" rtlCol="0">
              <a:spAutoFit/>
            </a:bodyPr>
            <a:lstStyle/>
            <a:p>
              <a:r>
                <a:rPr lang="en-US" sz="1400" dirty="0">
                  <a:solidFill>
                    <a:schemeClr val="accent1"/>
                  </a:solidFill>
                </a:rPr>
                <a:t>Manisha K.</a:t>
              </a:r>
            </a:p>
          </p:txBody>
        </p:sp>
        <p:cxnSp>
          <p:nvCxnSpPr>
            <p:cNvPr id="132" name="Straight Connector 131">
              <a:extLst>
                <a:ext uri="{FF2B5EF4-FFF2-40B4-BE49-F238E27FC236}">
                  <a16:creationId xmlns:a16="http://schemas.microsoft.com/office/drawing/2014/main" id="{3F61EF40-F5F5-48F3-8CC6-2CF280D9A3B9}"/>
                </a:ext>
              </a:extLst>
            </p:cNvPr>
            <p:cNvCxnSpPr>
              <a:cxnSpLocks/>
            </p:cNvCxnSpPr>
            <p:nvPr/>
          </p:nvCxnSpPr>
          <p:spPr>
            <a:xfrm>
              <a:off x="4327765" y="3875524"/>
              <a:ext cx="145970" cy="96678"/>
            </a:xfrm>
            <a:prstGeom prst="line">
              <a:avLst/>
            </a:prstGeom>
            <a:ln w="12700">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sp>
          <p:nvSpPr>
            <p:cNvPr id="133" name="TextBox 132">
              <a:extLst>
                <a:ext uri="{FF2B5EF4-FFF2-40B4-BE49-F238E27FC236}">
                  <a16:creationId xmlns:a16="http://schemas.microsoft.com/office/drawing/2014/main" id="{2ED233E2-A3C2-47E1-A57A-8BFE0A3361F9}"/>
                </a:ext>
              </a:extLst>
            </p:cNvPr>
            <p:cNvSpPr txBox="1"/>
            <p:nvPr/>
          </p:nvSpPr>
          <p:spPr>
            <a:xfrm>
              <a:off x="3819576" y="3641886"/>
              <a:ext cx="801438" cy="307777"/>
            </a:xfrm>
            <a:prstGeom prst="rect">
              <a:avLst/>
            </a:prstGeom>
            <a:noFill/>
          </p:spPr>
          <p:txBody>
            <a:bodyPr wrap="none" rtlCol="0">
              <a:spAutoFit/>
            </a:bodyPr>
            <a:lstStyle/>
            <a:p>
              <a:r>
                <a:rPr lang="en-US" sz="1400" dirty="0">
                  <a:solidFill>
                    <a:schemeClr val="accent1"/>
                  </a:solidFill>
                </a:rPr>
                <a:t>Justin G.</a:t>
              </a:r>
            </a:p>
          </p:txBody>
        </p:sp>
      </p:grpSp>
      <p:pic>
        <p:nvPicPr>
          <p:cNvPr id="109" name="Picture 108" descr="C:\Users\scottal2\AppData\Local\Microsoft\Windows\Temporary Internet Files\Content.Outlook\4TFCHQLM\IMG_3514.jpeg">
            <a:extLst>
              <a:ext uri="{FF2B5EF4-FFF2-40B4-BE49-F238E27FC236}">
                <a16:creationId xmlns:a16="http://schemas.microsoft.com/office/drawing/2014/main" id="{009537BE-528E-4D38-BB11-9AE4C5A5AE47}"/>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785088" y="4545940"/>
            <a:ext cx="492016" cy="548640"/>
          </a:xfrm>
          <a:prstGeom prst="rect">
            <a:avLst/>
          </a:prstGeom>
          <a:noFill/>
          <a:ln>
            <a:noFill/>
          </a:ln>
        </p:spPr>
      </p:pic>
      <p:pic>
        <p:nvPicPr>
          <p:cNvPr id="112" name="Picture 111" descr="cid:ii_jh7ufuqz1_16364757110205b7">
            <a:extLst>
              <a:ext uri="{FF2B5EF4-FFF2-40B4-BE49-F238E27FC236}">
                <a16:creationId xmlns:a16="http://schemas.microsoft.com/office/drawing/2014/main" id="{66359CE5-33D3-4C75-B5E8-1B6F0511D922}"/>
              </a:ext>
            </a:extLst>
          </p:cNvPr>
          <p:cNvPicPr/>
          <p:nvPr/>
        </p:nvPicPr>
        <p:blipFill rotWithShape="1">
          <a:blip r:embed="rId6" r:link="rId7" cstate="print">
            <a:extLst>
              <a:ext uri="{28A0092B-C50C-407E-A947-70E740481C1C}">
                <a14:useLocalDpi xmlns:a14="http://schemas.microsoft.com/office/drawing/2010/main" val="0"/>
              </a:ext>
            </a:extLst>
          </a:blip>
          <a:srcRect t="20386" r="10330" b="13223"/>
          <a:stretch/>
        </p:blipFill>
        <p:spPr bwMode="auto">
          <a:xfrm>
            <a:off x="8119896" y="3119007"/>
            <a:ext cx="480712" cy="569002"/>
          </a:xfrm>
          <a:prstGeom prst="rect">
            <a:avLst/>
          </a:prstGeom>
          <a:noFill/>
          <a:ln>
            <a:noFill/>
          </a:ln>
          <a:extLst>
            <a:ext uri="{53640926-AAD7-44D8-BBD7-CCE9431645EC}">
              <a14:shadowObscured xmlns:a14="http://schemas.microsoft.com/office/drawing/2010/main"/>
            </a:ext>
          </a:extLst>
        </p:spPr>
      </p:pic>
      <p:pic>
        <p:nvPicPr>
          <p:cNvPr id="113" name="Picture 112" descr="../../../../../var/folders/lp/hjfvg2q94cv_8w9k55y6r8s80000gn/T/com.apple.iChat/Messages/Transfer">
            <a:extLst>
              <a:ext uri="{FF2B5EF4-FFF2-40B4-BE49-F238E27FC236}">
                <a16:creationId xmlns:a16="http://schemas.microsoft.com/office/drawing/2014/main" id="{82E2EB19-31F1-466E-AD6B-41C697CB07D4}"/>
              </a:ext>
            </a:extLst>
          </p:cNvPr>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241580" y="3031697"/>
            <a:ext cx="505312" cy="508329"/>
          </a:xfrm>
          <a:prstGeom prst="rect">
            <a:avLst/>
          </a:prstGeom>
          <a:noFill/>
          <a:ln>
            <a:noFill/>
          </a:ln>
        </p:spPr>
      </p:pic>
      <p:pic>
        <p:nvPicPr>
          <p:cNvPr id="114" name="Picture 113" descr="C:\Users\scottal2\AppData\Local\Microsoft\Windows\Temporary Internet Files\Content.Outlook\4TFCHQLM\headshot.png">
            <a:extLst>
              <a:ext uri="{FF2B5EF4-FFF2-40B4-BE49-F238E27FC236}">
                <a16:creationId xmlns:a16="http://schemas.microsoft.com/office/drawing/2014/main" id="{4D5B192B-E710-4490-A27D-238494778A1E}"/>
              </a:ext>
            </a:extLst>
          </p:cNvPr>
          <p:cNvPicPr/>
          <p:nvPr/>
        </p:nvPicPr>
        <p:blipFill>
          <a:blip r:embed="rId9">
            <a:extLst>
              <a:ext uri="{28A0092B-C50C-407E-A947-70E740481C1C}">
                <a14:useLocalDpi xmlns:a14="http://schemas.microsoft.com/office/drawing/2010/main" val="0"/>
              </a:ext>
            </a:extLst>
          </a:blip>
          <a:srcRect/>
          <a:stretch>
            <a:fillRect/>
          </a:stretch>
        </p:blipFill>
        <p:spPr bwMode="auto">
          <a:xfrm>
            <a:off x="5574951" y="1027270"/>
            <a:ext cx="405624" cy="532622"/>
          </a:xfrm>
          <a:prstGeom prst="rect">
            <a:avLst/>
          </a:prstGeom>
          <a:noFill/>
          <a:ln>
            <a:noFill/>
          </a:ln>
        </p:spPr>
      </p:pic>
      <p:pic>
        <p:nvPicPr>
          <p:cNvPr id="115" name="image1.jpeg">
            <a:extLst>
              <a:ext uri="{FF2B5EF4-FFF2-40B4-BE49-F238E27FC236}">
                <a16:creationId xmlns:a16="http://schemas.microsoft.com/office/drawing/2014/main" id="{9CD9AF2A-E511-4A51-B015-691CBCAF1B61}"/>
              </a:ext>
            </a:extLst>
          </p:cNvPr>
          <p:cNvPicPr>
            <a:picLocks noChangeAspect="1"/>
          </p:cNvPicPr>
          <p:nvPr/>
        </p:nvPicPr>
        <p:blipFill>
          <a:blip r:embed="rId10" cstate="print"/>
          <a:stretch>
            <a:fillRect/>
          </a:stretch>
        </p:blipFill>
        <p:spPr>
          <a:xfrm>
            <a:off x="5382239" y="4396951"/>
            <a:ext cx="445195" cy="640080"/>
          </a:xfrm>
          <a:prstGeom prst="rect">
            <a:avLst/>
          </a:prstGeom>
        </p:spPr>
      </p:pic>
      <p:pic>
        <p:nvPicPr>
          <p:cNvPr id="116" name="Picture 115" descr="C:\Users\scottal2\AppData\Local\Microsoft\Windows\Temporary Internet Files\Content.Outlook\4TFCHQLM\Sydney_Connor 5x7.jpg">
            <a:extLst>
              <a:ext uri="{FF2B5EF4-FFF2-40B4-BE49-F238E27FC236}">
                <a16:creationId xmlns:a16="http://schemas.microsoft.com/office/drawing/2014/main" id="{03B3C5F7-5639-4864-A6C6-0F9D7E0F53D1}"/>
              </a:ext>
            </a:extLst>
          </p:cNvPr>
          <p:cNvPicPr>
            <a:picLocks noChangeAspect="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6573220" y="3484616"/>
            <a:ext cx="457200" cy="640080"/>
          </a:xfrm>
          <a:prstGeom prst="rect">
            <a:avLst/>
          </a:prstGeom>
          <a:noFill/>
          <a:ln>
            <a:noFill/>
          </a:ln>
        </p:spPr>
      </p:pic>
      <p:pic>
        <p:nvPicPr>
          <p:cNvPr id="117" name="image2.jpg">
            <a:extLst>
              <a:ext uri="{FF2B5EF4-FFF2-40B4-BE49-F238E27FC236}">
                <a16:creationId xmlns:a16="http://schemas.microsoft.com/office/drawing/2014/main" id="{C2A7CA44-E900-4B81-AC6D-FA22FC9EA0E9}"/>
              </a:ext>
            </a:extLst>
          </p:cNvPr>
          <p:cNvPicPr>
            <a:picLocks noChangeAspect="1"/>
          </p:cNvPicPr>
          <p:nvPr/>
        </p:nvPicPr>
        <p:blipFill rotWithShape="1">
          <a:blip r:embed="rId12" cstate="print">
            <a:extLst>
              <a:ext uri="{28A0092B-C50C-407E-A947-70E740481C1C}">
                <a14:useLocalDpi xmlns:a14="http://schemas.microsoft.com/office/drawing/2010/main" val="0"/>
              </a:ext>
            </a:extLst>
          </a:blip>
          <a:srcRect l="13698" t="3107" r="2489" b="36444"/>
          <a:stretch/>
        </p:blipFill>
        <p:spPr>
          <a:xfrm>
            <a:off x="6201570" y="729606"/>
            <a:ext cx="440334" cy="553357"/>
          </a:xfrm>
          <a:prstGeom prst="rect">
            <a:avLst/>
          </a:prstGeom>
          <a:ln/>
        </p:spPr>
      </p:pic>
      <p:pic>
        <p:nvPicPr>
          <p:cNvPr id="118" name="Picture 117">
            <a:extLst>
              <a:ext uri="{FF2B5EF4-FFF2-40B4-BE49-F238E27FC236}">
                <a16:creationId xmlns:a16="http://schemas.microsoft.com/office/drawing/2014/main" id="{23CB7D9C-C21A-4010-BEA1-F600F5D25BA7}"/>
              </a:ext>
            </a:extLst>
          </p:cNvPr>
          <p:cNvPicPr>
            <a:picLocks noChangeAspect="1"/>
          </p:cNvPicPr>
          <p:nvPr/>
        </p:nvPicPr>
        <p:blipFill rotWithShape="1">
          <a:blip r:embed="rId13">
            <a:extLst>
              <a:ext uri="{BEBA8EAE-BF5A-486C-A8C5-ECC9F3942E4B}">
                <a14:imgProps xmlns:a14="http://schemas.microsoft.com/office/drawing/2010/main">
                  <a14:imgLayer r:embed="rId14">
                    <a14:imgEffect>
                      <a14:brightnessContrast bright="32000"/>
                    </a14:imgEffect>
                  </a14:imgLayer>
                </a14:imgProps>
              </a:ext>
              <a:ext uri="{28A0092B-C50C-407E-A947-70E740481C1C}">
                <a14:useLocalDpi xmlns:a14="http://schemas.microsoft.com/office/drawing/2010/main" val="0"/>
              </a:ext>
            </a:extLst>
          </a:blip>
          <a:srcRect l="50023" t="15812"/>
          <a:stretch/>
        </p:blipFill>
        <p:spPr bwMode="auto">
          <a:xfrm>
            <a:off x="3643929" y="861779"/>
            <a:ext cx="506730" cy="640080"/>
          </a:xfrm>
          <a:prstGeom prst="rect">
            <a:avLst/>
          </a:prstGeom>
          <a:noFill/>
          <a:ln>
            <a:noFill/>
          </a:ln>
          <a:extLst>
            <a:ext uri="{53640926-AAD7-44D8-BBD7-CCE9431645EC}">
              <a14:shadowObscured xmlns:a14="http://schemas.microsoft.com/office/drawing/2010/main"/>
            </a:ext>
          </a:extLst>
        </p:spPr>
      </p:pic>
      <p:pic>
        <p:nvPicPr>
          <p:cNvPr id="119" name="Picture 118">
            <a:extLst>
              <a:ext uri="{FF2B5EF4-FFF2-40B4-BE49-F238E27FC236}">
                <a16:creationId xmlns:a16="http://schemas.microsoft.com/office/drawing/2014/main" id="{E342B06B-A2D3-46FB-93D7-6AE59A1C6CE3}"/>
              </a:ext>
            </a:extLst>
          </p:cNvPr>
          <p:cNvPicPr>
            <a:picLocks noChangeAspect="1"/>
          </p:cNvPicPr>
          <p:nvPr/>
        </p:nvPicPr>
        <p:blipFill rotWithShape="1">
          <a:blip r:embed="rId15" cstate="print">
            <a:extLst>
              <a:ext uri="{28A0092B-C50C-407E-A947-70E740481C1C}">
                <a14:useLocalDpi xmlns:a14="http://schemas.microsoft.com/office/drawing/2010/main" val="0"/>
              </a:ext>
            </a:extLst>
          </a:blip>
          <a:srcRect l="27780" t="3726" r="25664"/>
          <a:stretch/>
        </p:blipFill>
        <p:spPr bwMode="auto">
          <a:xfrm>
            <a:off x="7627817" y="901603"/>
            <a:ext cx="456724" cy="616231"/>
          </a:xfrm>
          <a:prstGeom prst="rect">
            <a:avLst/>
          </a:prstGeom>
          <a:ln>
            <a:noFill/>
          </a:ln>
          <a:extLst>
            <a:ext uri="{53640926-AAD7-44D8-BBD7-CCE9431645EC}">
              <a14:shadowObscured xmlns:a14="http://schemas.microsoft.com/office/drawing/2010/main"/>
            </a:ext>
          </a:extLst>
        </p:spPr>
      </p:pic>
      <p:pic>
        <p:nvPicPr>
          <p:cNvPr id="120" name="Picture 119" descr="C:\Users\scottal2\AppData\Local\Microsoft\Windows\Temporary Internet Files\Content.Outlook\4TFCHQLM\IMG_7269.jpg">
            <a:extLst>
              <a:ext uri="{FF2B5EF4-FFF2-40B4-BE49-F238E27FC236}">
                <a16:creationId xmlns:a16="http://schemas.microsoft.com/office/drawing/2014/main" id="{AD33D085-3FF8-480E-A3FE-FDD92D8F4591}"/>
              </a:ext>
            </a:extLst>
          </p:cNvPr>
          <p:cNvPicPr>
            <a:picLocks noChangeAspect="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7064787" y="4351231"/>
            <a:ext cx="487896" cy="731520"/>
          </a:xfrm>
          <a:prstGeom prst="rect">
            <a:avLst/>
          </a:prstGeom>
          <a:noFill/>
          <a:ln>
            <a:noFill/>
          </a:ln>
        </p:spPr>
      </p:pic>
      <p:pic>
        <p:nvPicPr>
          <p:cNvPr id="124" name="Picture 123">
            <a:extLst>
              <a:ext uri="{FF2B5EF4-FFF2-40B4-BE49-F238E27FC236}">
                <a16:creationId xmlns:a16="http://schemas.microsoft.com/office/drawing/2014/main" id="{09070467-B60E-4326-B961-5AA1CF66526A}"/>
              </a:ext>
            </a:extLst>
          </p:cNvPr>
          <p:cNvPicPr/>
          <p:nvPr/>
        </p:nvPicPr>
        <p:blipFill rotWithShape="1">
          <a:blip r:embed="rId17" cstate="print">
            <a:extLst>
              <a:ext uri="{BEBA8EAE-BF5A-486C-A8C5-ECC9F3942E4B}">
                <a14:imgProps xmlns:a14="http://schemas.microsoft.com/office/drawing/2010/main">
                  <a14:imgLayer r:embed="rId18">
                    <a14:imgEffect>
                      <a14:brightnessContrast bright="20000"/>
                    </a14:imgEffect>
                  </a14:imgLayer>
                </a14:imgProps>
              </a:ext>
              <a:ext uri="{28A0092B-C50C-407E-A947-70E740481C1C}">
                <a14:useLocalDpi xmlns:a14="http://schemas.microsoft.com/office/drawing/2010/main" val="0"/>
              </a:ext>
            </a:extLst>
          </a:blip>
          <a:srcRect/>
          <a:stretch/>
        </p:blipFill>
        <p:spPr bwMode="auto">
          <a:xfrm>
            <a:off x="784821" y="1960481"/>
            <a:ext cx="568241" cy="588152"/>
          </a:xfrm>
          <a:prstGeom prst="rect">
            <a:avLst/>
          </a:prstGeom>
          <a:ln>
            <a:noFill/>
          </a:ln>
          <a:extLst>
            <a:ext uri="{53640926-AAD7-44D8-BBD7-CCE9431645EC}">
              <a14:shadowObscured xmlns:a14="http://schemas.microsoft.com/office/drawing/2010/main"/>
            </a:ext>
          </a:extLst>
        </p:spPr>
      </p:pic>
      <p:pic>
        <p:nvPicPr>
          <p:cNvPr id="125" name="Picture 124">
            <a:extLst>
              <a:ext uri="{FF2B5EF4-FFF2-40B4-BE49-F238E27FC236}">
                <a16:creationId xmlns:a16="http://schemas.microsoft.com/office/drawing/2014/main" id="{99597A5E-55E6-4500-9F0A-BA0A45436D21}"/>
              </a:ext>
            </a:extLst>
          </p:cNvPr>
          <p:cNvPicPr/>
          <p:nvPr/>
        </p:nvPicPr>
        <p:blipFill>
          <a:blip r:embed="rId19">
            <a:extLst>
              <a:ext uri="{28A0092B-C50C-407E-A947-70E740481C1C}">
                <a14:useLocalDpi xmlns:a14="http://schemas.microsoft.com/office/drawing/2010/main" val="0"/>
              </a:ext>
            </a:extLst>
          </a:blip>
          <a:srcRect/>
          <a:stretch>
            <a:fillRect/>
          </a:stretch>
        </p:blipFill>
        <p:spPr bwMode="auto">
          <a:xfrm>
            <a:off x="442892" y="3046472"/>
            <a:ext cx="543885" cy="709021"/>
          </a:xfrm>
          <a:prstGeom prst="rect">
            <a:avLst/>
          </a:prstGeom>
          <a:noFill/>
        </p:spPr>
      </p:pic>
      <p:pic>
        <p:nvPicPr>
          <p:cNvPr id="129" name="Picture 128" descr="C:\Users\Manisha Kapasiawala\AppData\Local\Microsoft\Windows\INetCache\Content.Word\headshot.jpg">
            <a:extLst>
              <a:ext uri="{FF2B5EF4-FFF2-40B4-BE49-F238E27FC236}">
                <a16:creationId xmlns:a16="http://schemas.microsoft.com/office/drawing/2014/main" id="{00D1634A-7BC7-44C3-A1A6-BE89865C8FCD}"/>
              </a:ext>
            </a:extLst>
          </p:cNvPr>
          <p:cNvPicPr>
            <a:picLocks noChangeAspect="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1668555" y="4190600"/>
            <a:ext cx="480713" cy="640080"/>
          </a:xfrm>
          <a:prstGeom prst="rect">
            <a:avLst/>
          </a:prstGeom>
          <a:noFill/>
          <a:ln>
            <a:noFill/>
          </a:ln>
        </p:spPr>
      </p:pic>
      <p:pic>
        <p:nvPicPr>
          <p:cNvPr id="130" name="Picture 129" descr="C:\Users\scottal2\AppData\Local\Microsoft\Windows\Temporary Internet Files\Content.Outlook\4TFCHQLM\DSC_1852.jpg">
            <a:extLst>
              <a:ext uri="{FF2B5EF4-FFF2-40B4-BE49-F238E27FC236}">
                <a16:creationId xmlns:a16="http://schemas.microsoft.com/office/drawing/2014/main" id="{199F221B-AA41-40E6-A86D-97EB4395C7F3}"/>
              </a:ext>
            </a:extLst>
          </p:cNvPr>
          <p:cNvPicPr>
            <a:picLocks noChangeAspect="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5584311" y="2577009"/>
            <a:ext cx="512398" cy="640080"/>
          </a:xfrm>
          <a:prstGeom prst="rect">
            <a:avLst/>
          </a:prstGeom>
          <a:noFill/>
          <a:ln>
            <a:noFill/>
          </a:ln>
        </p:spPr>
      </p:pic>
      <p:pic>
        <p:nvPicPr>
          <p:cNvPr id="134" name="Picture 133" descr="C:\Users\scottal2\AppData\Local\Microsoft\Windows\Temporary Internet Files\Content.Outlook\4TFCHQLM\Photo for CSBC PSON Summer Undergraduate Research Program.JPG">
            <a:extLst>
              <a:ext uri="{FF2B5EF4-FFF2-40B4-BE49-F238E27FC236}">
                <a16:creationId xmlns:a16="http://schemas.microsoft.com/office/drawing/2014/main" id="{2D380554-0511-4E13-954E-444C16A5075A}"/>
              </a:ext>
            </a:extLst>
          </p:cNvPr>
          <p:cNvPicPr>
            <a:picLocks noChangeAspect="1"/>
          </p:cNvPicPr>
          <p:nvPr/>
        </p:nvPicPr>
        <p:blipFill rotWithShape="1">
          <a:blip r:embed="rId22" cstate="print">
            <a:extLst>
              <a:ext uri="{28A0092B-C50C-407E-A947-70E740481C1C}">
                <a14:useLocalDpi xmlns:a14="http://schemas.microsoft.com/office/drawing/2010/main" val="0"/>
              </a:ext>
            </a:extLst>
          </a:blip>
          <a:srcRect l="12000" r="12445"/>
          <a:stretch/>
        </p:blipFill>
        <p:spPr bwMode="auto">
          <a:xfrm>
            <a:off x="3653834" y="3234751"/>
            <a:ext cx="624409" cy="548640"/>
          </a:xfrm>
          <a:prstGeom prst="rect">
            <a:avLst/>
          </a:prstGeom>
          <a:noFill/>
          <a:ln>
            <a:noFill/>
          </a:ln>
          <a:extLst>
            <a:ext uri="{53640926-AAD7-44D8-BBD7-CCE9431645EC}">
              <a14:shadowObscured xmlns:a14="http://schemas.microsoft.com/office/drawing/2010/main"/>
            </a:ext>
          </a:extLst>
        </p:spPr>
      </p:pic>
      <p:pic>
        <p:nvPicPr>
          <p:cNvPr id="135" name="Picture 134" descr="C:\Users\scottal2\AppData\Local\Microsoft\Windows\Temporary Internet Files\Content.Outlook\4TFCHQLM\LabHeadshot.jpg">
            <a:extLst>
              <a:ext uri="{FF2B5EF4-FFF2-40B4-BE49-F238E27FC236}">
                <a16:creationId xmlns:a16="http://schemas.microsoft.com/office/drawing/2014/main" id="{2EFB0E9E-B616-4405-8053-291622CE2F2C}"/>
              </a:ext>
            </a:extLst>
          </p:cNvPr>
          <p:cNvPicPr>
            <a:picLocks noChangeAspect="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8080858" y="1960481"/>
            <a:ext cx="427393" cy="640080"/>
          </a:xfrm>
          <a:prstGeom prst="rect">
            <a:avLst/>
          </a:prstGeom>
          <a:noFill/>
          <a:ln>
            <a:noFill/>
          </a:ln>
        </p:spPr>
      </p:pic>
    </p:spTree>
    <p:extLst>
      <p:ext uri="{BB962C8B-B14F-4D97-AF65-F5344CB8AC3E}">
        <p14:creationId xmlns:p14="http://schemas.microsoft.com/office/powerpoint/2010/main" val="435161892"/>
      </p:ext>
    </p:extLst>
  </p:cSld>
  <p:clrMapOvr>
    <a:masterClrMapping/>
  </p:clrMapOvr>
  <mc:AlternateContent xmlns:mc="http://schemas.openxmlformats.org/markup-compatibility/2006" xmlns:p14="http://schemas.microsoft.com/office/powerpoint/2010/main">
    <mc:Choice Requires="p14">
      <p:transition spd="slow" p14:dur="800">
        <p:fade/>
      </p:transition>
    </mc:Choice>
    <mc:Fallback xmlns="">
      <p:transition xmlns:p14="http://schemas.microsoft.com/office/powerpoint/2010/mai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161789" y="1100403"/>
            <a:ext cx="803663" cy="369332"/>
            <a:chOff x="235267" y="1571908"/>
            <a:chExt cx="803663" cy="369332"/>
          </a:xfrm>
        </p:grpSpPr>
        <p:sp>
          <p:nvSpPr>
            <p:cNvPr id="44" name="5-Point Star 43"/>
            <p:cNvSpPr/>
            <p:nvPr/>
          </p:nvSpPr>
          <p:spPr>
            <a:xfrm>
              <a:off x="235267" y="1687388"/>
              <a:ext cx="137160" cy="137160"/>
            </a:xfrm>
            <a:prstGeom prst="star5">
              <a:avLst/>
            </a:prstGeom>
            <a:solidFill>
              <a:schemeClr val="accent1"/>
            </a:solidFill>
            <a:ln w="1905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Box 2"/>
            <p:cNvSpPr txBox="1"/>
            <p:nvPr/>
          </p:nvSpPr>
          <p:spPr>
            <a:xfrm>
              <a:off x="376569" y="1571908"/>
              <a:ext cx="662361" cy="369332"/>
            </a:xfrm>
            <a:prstGeom prst="rect">
              <a:avLst/>
            </a:prstGeom>
            <a:noFill/>
          </p:spPr>
          <p:txBody>
            <a:bodyPr wrap="none" rtlCol="0">
              <a:spAutoFit/>
            </a:bodyPr>
            <a:lstStyle/>
            <a:p>
              <a:r>
                <a:rPr lang="en-US" dirty="0"/>
                <a:t>CSBC</a:t>
              </a:r>
            </a:p>
          </p:txBody>
        </p:sp>
      </p:grpSp>
      <p:grpSp>
        <p:nvGrpSpPr>
          <p:cNvPr id="48" name="Group 47"/>
          <p:cNvGrpSpPr>
            <a:grpSpLocks noChangeAspect="1"/>
          </p:cNvGrpSpPr>
          <p:nvPr/>
        </p:nvGrpSpPr>
        <p:grpSpPr>
          <a:xfrm>
            <a:off x="0" y="-7937"/>
            <a:ext cx="9144000" cy="1021812"/>
            <a:chOff x="1" y="1120441"/>
            <a:chExt cx="9143999" cy="1021812"/>
          </a:xfrm>
        </p:grpSpPr>
        <p:pic>
          <p:nvPicPr>
            <p:cNvPr id="49" name="Picture 5"/>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50093"/>
            <a:stretch/>
          </p:blipFill>
          <p:spPr bwMode="auto">
            <a:xfrm>
              <a:off x="4580467" y="1120441"/>
              <a:ext cx="4563533" cy="1021812"/>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50" name="Picture 49"/>
            <p:cNvPicPr>
              <a:picLocks noChangeAspect="1"/>
            </p:cNvPicPr>
            <p:nvPr/>
          </p:nvPicPr>
          <p:blipFill rotWithShape="1">
            <a:blip r:embed="rId3"/>
            <a:srcRect l="52899" r="8686"/>
            <a:stretch/>
          </p:blipFill>
          <p:spPr>
            <a:xfrm>
              <a:off x="1" y="1120441"/>
              <a:ext cx="4580466" cy="993628"/>
            </a:xfrm>
            <a:prstGeom prst="rect">
              <a:avLst/>
            </a:prstGeom>
          </p:spPr>
        </p:pic>
      </p:grpSp>
      <p:grpSp>
        <p:nvGrpSpPr>
          <p:cNvPr id="2" name="Group 1"/>
          <p:cNvGrpSpPr/>
          <p:nvPr/>
        </p:nvGrpSpPr>
        <p:grpSpPr>
          <a:xfrm>
            <a:off x="167363" y="1327087"/>
            <a:ext cx="967627" cy="369332"/>
            <a:chOff x="7550462" y="1571908"/>
            <a:chExt cx="967627" cy="369332"/>
          </a:xfrm>
        </p:grpSpPr>
        <p:sp>
          <p:nvSpPr>
            <p:cNvPr id="53" name="5-Point Star 52"/>
            <p:cNvSpPr/>
            <p:nvPr/>
          </p:nvSpPr>
          <p:spPr>
            <a:xfrm>
              <a:off x="7550462" y="1687388"/>
              <a:ext cx="137160" cy="137160"/>
            </a:xfrm>
            <a:prstGeom prst="star5">
              <a:avLst/>
            </a:prstGeom>
            <a:solidFill>
              <a:srgbClr val="FFC000"/>
            </a:solidFill>
            <a:ln w="19050" cmpd="sng">
              <a:solidFill>
                <a:srgbClr val="FFC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4" name="TextBox 53"/>
            <p:cNvSpPr txBox="1"/>
            <p:nvPr/>
          </p:nvSpPr>
          <p:spPr>
            <a:xfrm>
              <a:off x="7684206" y="1571908"/>
              <a:ext cx="833883" cy="369332"/>
            </a:xfrm>
            <a:prstGeom prst="rect">
              <a:avLst/>
            </a:prstGeom>
            <a:noFill/>
          </p:spPr>
          <p:txBody>
            <a:bodyPr wrap="none" rtlCol="0">
              <a:spAutoFit/>
            </a:bodyPr>
            <a:lstStyle/>
            <a:p>
              <a:r>
                <a:rPr lang="en-US" dirty="0"/>
                <a:t>PS-ON </a:t>
              </a:r>
            </a:p>
          </p:txBody>
        </p:sp>
      </p:grpSp>
      <p:grpSp>
        <p:nvGrpSpPr>
          <p:cNvPr id="103" name="Group 102"/>
          <p:cNvGrpSpPr/>
          <p:nvPr/>
        </p:nvGrpSpPr>
        <p:grpSpPr>
          <a:xfrm>
            <a:off x="525415" y="1061006"/>
            <a:ext cx="8509381" cy="4082494"/>
            <a:chOff x="763954" y="965594"/>
            <a:chExt cx="8509381" cy="4082494"/>
          </a:xfrm>
        </p:grpSpPr>
        <p:sp>
          <p:nvSpPr>
            <p:cNvPr id="107" name="TextBox 106"/>
            <p:cNvSpPr txBox="1"/>
            <p:nvPr/>
          </p:nvSpPr>
          <p:spPr>
            <a:xfrm>
              <a:off x="4777657" y="4242341"/>
              <a:ext cx="918072" cy="307777"/>
            </a:xfrm>
            <a:prstGeom prst="rect">
              <a:avLst/>
            </a:prstGeom>
            <a:noFill/>
          </p:spPr>
          <p:txBody>
            <a:bodyPr wrap="none" rtlCol="0">
              <a:spAutoFit/>
            </a:bodyPr>
            <a:lstStyle/>
            <a:p>
              <a:r>
                <a:rPr lang="en-US" sz="1400" dirty="0">
                  <a:solidFill>
                    <a:srgbClr val="EEB500"/>
                  </a:solidFill>
                </a:rPr>
                <a:t>Breelyn K.</a:t>
              </a:r>
            </a:p>
          </p:txBody>
        </p:sp>
        <p:grpSp>
          <p:nvGrpSpPr>
            <p:cNvPr id="9" name="Group 8"/>
            <p:cNvGrpSpPr/>
            <p:nvPr/>
          </p:nvGrpSpPr>
          <p:grpSpPr>
            <a:xfrm>
              <a:off x="1332901" y="965594"/>
              <a:ext cx="6088996" cy="4082494"/>
              <a:chOff x="1603846" y="1267813"/>
              <a:chExt cx="5324475" cy="3505200"/>
            </a:xfrm>
          </p:grpSpPr>
          <p:pic>
            <p:nvPicPr>
              <p:cNvPr id="1030" name="Picture 6" descr="http://www.worldatlas.com/webimage/countrys/namerica/usstates/usa50out.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03846" y="1267813"/>
                <a:ext cx="5324475" cy="3505200"/>
              </a:xfrm>
              <a:prstGeom prst="rect">
                <a:avLst/>
              </a:prstGeom>
              <a:noFill/>
              <a:extLst>
                <a:ext uri="{909E8E84-426E-40DD-AFC4-6F175D3DCCD1}">
                  <a14:hiddenFill xmlns:a14="http://schemas.microsoft.com/office/drawing/2010/main">
                    <a:solidFill>
                      <a:srgbClr val="FFFFFF"/>
                    </a:solidFill>
                  </a14:hiddenFill>
                </a:ext>
              </a:extLst>
            </p:spPr>
          </p:pic>
          <p:sp>
            <p:nvSpPr>
              <p:cNvPr id="5" name="5-Point Star 4"/>
              <p:cNvSpPr/>
              <p:nvPr/>
            </p:nvSpPr>
            <p:spPr>
              <a:xfrm>
                <a:off x="2214486" y="2654724"/>
                <a:ext cx="91440" cy="91440"/>
              </a:xfrm>
              <a:prstGeom prst="star5">
                <a:avLst/>
              </a:prstGeom>
              <a:solidFill>
                <a:schemeClr val="accent1"/>
              </a:solidFill>
              <a:ln w="1905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5-Point Star 10"/>
              <p:cNvSpPr/>
              <p:nvPr/>
            </p:nvSpPr>
            <p:spPr>
              <a:xfrm>
                <a:off x="6363410" y="2131484"/>
                <a:ext cx="91440" cy="91440"/>
              </a:xfrm>
              <a:prstGeom prst="star5">
                <a:avLst/>
              </a:prstGeom>
              <a:solidFill>
                <a:schemeClr val="accent1"/>
              </a:solidFill>
              <a:ln w="1905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5-Point Star 12"/>
              <p:cNvSpPr/>
              <p:nvPr/>
            </p:nvSpPr>
            <p:spPr>
              <a:xfrm>
                <a:off x="6585503" y="1923500"/>
                <a:ext cx="91440" cy="91440"/>
              </a:xfrm>
              <a:prstGeom prst="star5">
                <a:avLst/>
              </a:prstGeom>
              <a:solidFill>
                <a:schemeClr val="accent1"/>
              </a:solidFill>
              <a:ln w="1905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6" name="5-Point Star 55"/>
              <p:cNvSpPr/>
              <p:nvPr/>
            </p:nvSpPr>
            <p:spPr>
              <a:xfrm>
                <a:off x="5162535" y="2327891"/>
                <a:ext cx="91440" cy="91440"/>
              </a:xfrm>
              <a:prstGeom prst="star5">
                <a:avLst/>
              </a:prstGeom>
              <a:solidFill>
                <a:srgbClr val="FFC000"/>
              </a:solidFill>
              <a:ln w="19050" cmpd="sng">
                <a:solidFill>
                  <a:srgbClr val="FFC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7" name="5-Point Star 56"/>
              <p:cNvSpPr/>
              <p:nvPr/>
            </p:nvSpPr>
            <p:spPr>
              <a:xfrm>
                <a:off x="5947348" y="3892974"/>
                <a:ext cx="91440" cy="91440"/>
              </a:xfrm>
              <a:prstGeom prst="star5">
                <a:avLst/>
              </a:prstGeom>
              <a:solidFill>
                <a:srgbClr val="FFC000"/>
              </a:solidFill>
              <a:ln w="19050" cmpd="sng">
                <a:solidFill>
                  <a:srgbClr val="FFC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8" name="5-Point Star 57"/>
              <p:cNvSpPr/>
              <p:nvPr/>
            </p:nvSpPr>
            <p:spPr>
              <a:xfrm>
                <a:off x="6195094" y="2233916"/>
                <a:ext cx="91440" cy="91440"/>
              </a:xfrm>
              <a:prstGeom prst="star5">
                <a:avLst/>
              </a:prstGeom>
              <a:solidFill>
                <a:srgbClr val="FFC000"/>
              </a:solidFill>
              <a:ln w="19050" cmpd="sng">
                <a:solidFill>
                  <a:srgbClr val="FFC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9" name="5-Point Star 58"/>
              <p:cNvSpPr/>
              <p:nvPr/>
            </p:nvSpPr>
            <p:spPr>
              <a:xfrm>
                <a:off x="6395326" y="2246867"/>
                <a:ext cx="91440" cy="91440"/>
              </a:xfrm>
              <a:prstGeom prst="star5">
                <a:avLst/>
              </a:prstGeom>
              <a:solidFill>
                <a:srgbClr val="FFC000"/>
              </a:solidFill>
              <a:ln w="19050" cmpd="sng">
                <a:solidFill>
                  <a:srgbClr val="FFC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5" name="5-Point Star 64"/>
              <p:cNvSpPr/>
              <p:nvPr/>
            </p:nvSpPr>
            <p:spPr>
              <a:xfrm>
                <a:off x="4681700" y="2033846"/>
                <a:ext cx="91440" cy="91440"/>
              </a:xfrm>
              <a:prstGeom prst="star5">
                <a:avLst/>
              </a:prstGeom>
              <a:solidFill>
                <a:srgbClr val="FFC000"/>
              </a:solidFill>
              <a:ln w="19050" cmpd="sng">
                <a:solidFill>
                  <a:srgbClr val="FFC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7" name="5-Point Star 66"/>
              <p:cNvSpPr/>
              <p:nvPr/>
            </p:nvSpPr>
            <p:spPr>
              <a:xfrm>
                <a:off x="4587484" y="3958320"/>
                <a:ext cx="91440" cy="91440"/>
              </a:xfrm>
              <a:prstGeom prst="star5">
                <a:avLst/>
              </a:prstGeom>
              <a:solidFill>
                <a:srgbClr val="FFC000"/>
              </a:solidFill>
              <a:ln w="19050" cmpd="sng">
                <a:solidFill>
                  <a:srgbClr val="FFC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8" name="5-Point Star 67"/>
              <p:cNvSpPr/>
              <p:nvPr/>
            </p:nvSpPr>
            <p:spPr>
              <a:xfrm>
                <a:off x="6273332" y="2403264"/>
                <a:ext cx="91440" cy="91440"/>
              </a:xfrm>
              <a:prstGeom prst="star5">
                <a:avLst/>
              </a:prstGeom>
              <a:solidFill>
                <a:srgbClr val="FFC000"/>
              </a:solidFill>
              <a:ln w="19050" cmpd="sng">
                <a:solidFill>
                  <a:srgbClr val="FFC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4" name="5-Point Star 63"/>
              <p:cNvSpPr/>
              <p:nvPr/>
            </p:nvSpPr>
            <p:spPr>
              <a:xfrm>
                <a:off x="6117131" y="2033846"/>
                <a:ext cx="91440" cy="91440"/>
              </a:xfrm>
              <a:prstGeom prst="star5">
                <a:avLst/>
              </a:prstGeom>
              <a:solidFill>
                <a:srgbClr val="FFC000"/>
              </a:solidFill>
              <a:ln w="19050" cmpd="sng">
                <a:solidFill>
                  <a:srgbClr val="FFC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1" name="5-Point Star 63"/>
              <p:cNvSpPr/>
              <p:nvPr/>
            </p:nvSpPr>
            <p:spPr>
              <a:xfrm>
                <a:off x="6526201" y="2177204"/>
                <a:ext cx="91440" cy="91440"/>
              </a:xfrm>
              <a:prstGeom prst="star5">
                <a:avLst/>
              </a:prstGeom>
              <a:solidFill>
                <a:schemeClr val="accent1"/>
              </a:solidFill>
              <a:ln w="1905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2" name="5-Point Star 63"/>
              <p:cNvSpPr/>
              <p:nvPr/>
            </p:nvSpPr>
            <p:spPr>
              <a:xfrm>
                <a:off x="6480481" y="2050352"/>
                <a:ext cx="91440" cy="91440"/>
              </a:xfrm>
              <a:prstGeom prst="star5">
                <a:avLst/>
              </a:prstGeom>
              <a:solidFill>
                <a:schemeClr val="accent1"/>
              </a:solidFill>
              <a:ln w="1905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2" name="5-Point Star 61"/>
              <p:cNvSpPr/>
              <p:nvPr/>
            </p:nvSpPr>
            <p:spPr>
              <a:xfrm>
                <a:off x="4527721" y="4039995"/>
                <a:ext cx="91440" cy="91440"/>
              </a:xfrm>
              <a:prstGeom prst="star5">
                <a:avLst/>
              </a:prstGeom>
              <a:solidFill>
                <a:schemeClr val="accent1"/>
              </a:solidFill>
              <a:ln w="1905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1" name="5-Point Star 4">
                <a:extLst>
                  <a:ext uri="{FF2B5EF4-FFF2-40B4-BE49-F238E27FC236}">
                    <a16:creationId xmlns:a16="http://schemas.microsoft.com/office/drawing/2014/main" id="{8EEC12F5-E10E-4D87-BC05-B9DF3B11AF17}"/>
                  </a:ext>
                </a:extLst>
              </p:cNvPr>
              <p:cNvSpPr/>
              <p:nvPr/>
            </p:nvSpPr>
            <p:spPr>
              <a:xfrm>
                <a:off x="2305926" y="1923500"/>
                <a:ext cx="91440" cy="91440"/>
              </a:xfrm>
              <a:prstGeom prst="star5">
                <a:avLst/>
              </a:prstGeom>
              <a:solidFill>
                <a:schemeClr val="accent1"/>
              </a:solidFill>
              <a:ln w="1905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6" name="5-Point Star 4">
                <a:extLst>
                  <a:ext uri="{FF2B5EF4-FFF2-40B4-BE49-F238E27FC236}">
                    <a16:creationId xmlns:a16="http://schemas.microsoft.com/office/drawing/2014/main" id="{853CFAD6-98FD-460A-AB55-DD871519700E}"/>
                  </a:ext>
                </a:extLst>
              </p:cNvPr>
              <p:cNvSpPr/>
              <p:nvPr/>
            </p:nvSpPr>
            <p:spPr>
              <a:xfrm>
                <a:off x="2596230" y="3249029"/>
                <a:ext cx="91440" cy="91440"/>
              </a:xfrm>
              <a:prstGeom prst="star5">
                <a:avLst/>
              </a:prstGeom>
              <a:solidFill>
                <a:schemeClr val="accent1"/>
              </a:solidFill>
              <a:ln w="1905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5-Point Star 61">
                <a:extLst>
                  <a:ext uri="{FF2B5EF4-FFF2-40B4-BE49-F238E27FC236}">
                    <a16:creationId xmlns:a16="http://schemas.microsoft.com/office/drawing/2014/main" id="{F4A4E630-BC88-487D-BE19-71D415812A3B}"/>
                  </a:ext>
                </a:extLst>
              </p:cNvPr>
              <p:cNvSpPr/>
              <p:nvPr/>
            </p:nvSpPr>
            <p:spPr>
              <a:xfrm>
                <a:off x="4345038" y="3844396"/>
                <a:ext cx="91440" cy="91440"/>
              </a:xfrm>
              <a:prstGeom prst="star5">
                <a:avLst/>
              </a:prstGeom>
              <a:solidFill>
                <a:schemeClr val="accent1"/>
              </a:solidFill>
              <a:ln w="1905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5" name="5-Point Star 4">
                <a:extLst>
                  <a:ext uri="{FF2B5EF4-FFF2-40B4-BE49-F238E27FC236}">
                    <a16:creationId xmlns:a16="http://schemas.microsoft.com/office/drawing/2014/main" id="{07E4F7D4-977A-4829-ABB5-389DA23BF035}"/>
                  </a:ext>
                </a:extLst>
              </p:cNvPr>
              <p:cNvSpPr/>
              <p:nvPr/>
            </p:nvSpPr>
            <p:spPr>
              <a:xfrm>
                <a:off x="2430785" y="3102087"/>
                <a:ext cx="91440" cy="91440"/>
              </a:xfrm>
              <a:prstGeom prst="star5">
                <a:avLst/>
              </a:prstGeom>
              <a:solidFill>
                <a:schemeClr val="accent1"/>
              </a:solidFill>
              <a:ln w="1905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9" name="5-Point Star 4">
                <a:extLst>
                  <a:ext uri="{FF2B5EF4-FFF2-40B4-BE49-F238E27FC236}">
                    <a16:creationId xmlns:a16="http://schemas.microsoft.com/office/drawing/2014/main" id="{95EEC427-6A0F-45A6-9C8A-B9F16240E096}"/>
                  </a:ext>
                </a:extLst>
              </p:cNvPr>
              <p:cNvSpPr/>
              <p:nvPr/>
            </p:nvSpPr>
            <p:spPr>
              <a:xfrm>
                <a:off x="5401035" y="3050864"/>
                <a:ext cx="91440" cy="91440"/>
              </a:xfrm>
              <a:prstGeom prst="star5">
                <a:avLst/>
              </a:prstGeom>
              <a:solidFill>
                <a:schemeClr val="accent1"/>
              </a:solidFill>
              <a:ln w="1905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8" name="Straight Connector 7"/>
            <p:cNvCxnSpPr>
              <a:endCxn id="95" idx="1"/>
            </p:cNvCxnSpPr>
            <p:nvPr/>
          </p:nvCxnSpPr>
          <p:spPr>
            <a:xfrm flipV="1">
              <a:off x="7134425" y="1520750"/>
              <a:ext cx="590328" cy="191420"/>
            </a:xfrm>
            <a:prstGeom prst="line">
              <a:avLst/>
            </a:prstGeom>
            <a:ln w="12700">
              <a:solidFill>
                <a:schemeClr val="accent1"/>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74" name="Straight Connector 73"/>
            <p:cNvCxnSpPr>
              <a:endCxn id="106" idx="1"/>
            </p:cNvCxnSpPr>
            <p:nvPr/>
          </p:nvCxnSpPr>
          <p:spPr>
            <a:xfrm>
              <a:off x="6440109" y="4106098"/>
              <a:ext cx="731690" cy="53074"/>
            </a:xfrm>
            <a:prstGeom prst="line">
              <a:avLst/>
            </a:prstGeom>
            <a:ln w="12700">
              <a:solidFill>
                <a:srgbClr val="FFC000"/>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75" name="Straight Connector 74"/>
            <p:cNvCxnSpPr>
              <a:cxnSpLocks/>
            </p:cNvCxnSpPr>
            <p:nvPr/>
          </p:nvCxnSpPr>
          <p:spPr>
            <a:xfrm>
              <a:off x="4884988" y="4205718"/>
              <a:ext cx="243958" cy="104848"/>
            </a:xfrm>
            <a:prstGeom prst="line">
              <a:avLst/>
            </a:prstGeom>
            <a:ln w="12700">
              <a:solidFill>
                <a:srgbClr val="FFC000"/>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76" name="Straight Connector 75"/>
            <p:cNvCxnSpPr/>
            <p:nvPr/>
          </p:nvCxnSpPr>
          <p:spPr>
            <a:xfrm>
              <a:off x="4326025" y="1645411"/>
              <a:ext cx="492013" cy="231603"/>
            </a:xfrm>
            <a:prstGeom prst="line">
              <a:avLst/>
            </a:prstGeom>
            <a:ln w="12700">
              <a:solidFill>
                <a:srgbClr val="FFC000"/>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77" name="Straight Connector 76"/>
            <p:cNvCxnSpPr/>
            <p:nvPr/>
          </p:nvCxnSpPr>
          <p:spPr>
            <a:xfrm flipV="1">
              <a:off x="5038065" y="2288720"/>
              <a:ext cx="337949" cy="165799"/>
            </a:xfrm>
            <a:prstGeom prst="line">
              <a:avLst/>
            </a:prstGeom>
            <a:ln w="12700">
              <a:solidFill>
                <a:srgbClr val="FFC000"/>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78" name="Straight Connector 77"/>
            <p:cNvCxnSpPr/>
            <p:nvPr/>
          </p:nvCxnSpPr>
          <p:spPr>
            <a:xfrm>
              <a:off x="6944596" y="2197311"/>
              <a:ext cx="477581" cy="500500"/>
            </a:xfrm>
            <a:prstGeom prst="line">
              <a:avLst/>
            </a:prstGeom>
            <a:ln w="12700">
              <a:solidFill>
                <a:srgbClr val="FFC000"/>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79" name="Straight Connector 78"/>
            <p:cNvCxnSpPr/>
            <p:nvPr/>
          </p:nvCxnSpPr>
          <p:spPr>
            <a:xfrm>
              <a:off x="6775872" y="2448770"/>
              <a:ext cx="358553" cy="774508"/>
            </a:xfrm>
            <a:prstGeom prst="line">
              <a:avLst/>
            </a:prstGeom>
            <a:ln w="12700">
              <a:solidFill>
                <a:srgbClr val="FFC000"/>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80" name="Straight Connector 79"/>
            <p:cNvCxnSpPr/>
            <p:nvPr/>
          </p:nvCxnSpPr>
          <p:spPr>
            <a:xfrm flipV="1">
              <a:off x="6404639" y="2170901"/>
              <a:ext cx="163242" cy="82612"/>
            </a:xfrm>
            <a:prstGeom prst="line">
              <a:avLst/>
            </a:prstGeom>
            <a:ln w="12700">
              <a:solidFill>
                <a:srgbClr val="FFC000"/>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82" name="Straight Connector 81"/>
            <p:cNvCxnSpPr/>
            <p:nvPr/>
          </p:nvCxnSpPr>
          <p:spPr>
            <a:xfrm>
              <a:off x="6191710" y="1717683"/>
              <a:ext cx="316697" cy="151233"/>
            </a:xfrm>
            <a:prstGeom prst="line">
              <a:avLst/>
            </a:prstGeom>
            <a:ln w="12700">
              <a:solidFill>
                <a:srgbClr val="FFC000"/>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84" name="Straight Connector 83"/>
            <p:cNvCxnSpPr>
              <a:cxnSpLocks/>
              <a:endCxn id="97" idx="1"/>
            </p:cNvCxnSpPr>
            <p:nvPr/>
          </p:nvCxnSpPr>
          <p:spPr>
            <a:xfrm>
              <a:off x="7049166" y="1980639"/>
              <a:ext cx="479618" cy="31040"/>
            </a:xfrm>
            <a:prstGeom prst="line">
              <a:avLst/>
            </a:prstGeom>
            <a:ln w="12700">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86" name="Straight Connector 85"/>
            <p:cNvCxnSpPr>
              <a:cxnSpLocks/>
            </p:cNvCxnSpPr>
            <p:nvPr/>
          </p:nvCxnSpPr>
          <p:spPr>
            <a:xfrm>
              <a:off x="7073075" y="2152507"/>
              <a:ext cx="1233534" cy="737735"/>
            </a:xfrm>
            <a:prstGeom prst="line">
              <a:avLst/>
            </a:prstGeom>
            <a:ln w="12700">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90" name="Straight Connector 89"/>
            <p:cNvCxnSpPr/>
            <p:nvPr/>
          </p:nvCxnSpPr>
          <p:spPr>
            <a:xfrm>
              <a:off x="6666140" y="1381495"/>
              <a:ext cx="157430" cy="557868"/>
            </a:xfrm>
            <a:prstGeom prst="line">
              <a:avLst/>
            </a:prstGeom>
            <a:ln w="12700">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92" name="Straight Connector 91"/>
            <p:cNvCxnSpPr/>
            <p:nvPr/>
          </p:nvCxnSpPr>
          <p:spPr>
            <a:xfrm flipV="1">
              <a:off x="1445798" y="2663763"/>
              <a:ext cx="562874" cy="172261"/>
            </a:xfrm>
            <a:prstGeom prst="line">
              <a:avLst/>
            </a:prstGeom>
            <a:ln w="12700">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sp>
          <p:nvSpPr>
            <p:cNvPr id="95" name="TextBox 94"/>
            <p:cNvSpPr txBox="1"/>
            <p:nvPr/>
          </p:nvSpPr>
          <p:spPr>
            <a:xfrm>
              <a:off x="7724753" y="1366861"/>
              <a:ext cx="917559" cy="307777"/>
            </a:xfrm>
            <a:prstGeom prst="rect">
              <a:avLst/>
            </a:prstGeom>
            <a:noFill/>
          </p:spPr>
          <p:txBody>
            <a:bodyPr wrap="none" rtlCol="0">
              <a:spAutoFit/>
            </a:bodyPr>
            <a:lstStyle/>
            <a:p>
              <a:r>
                <a:rPr lang="en-US" sz="1400" dirty="0">
                  <a:solidFill>
                    <a:schemeClr val="accent1"/>
                  </a:solidFill>
                </a:rPr>
                <a:t>Ryland M.</a:t>
              </a:r>
            </a:p>
          </p:txBody>
        </p:sp>
        <p:sp>
          <p:nvSpPr>
            <p:cNvPr id="97" name="TextBox 96"/>
            <p:cNvSpPr txBox="1"/>
            <p:nvPr/>
          </p:nvSpPr>
          <p:spPr>
            <a:xfrm>
              <a:off x="7528784" y="1857790"/>
              <a:ext cx="829651" cy="307777"/>
            </a:xfrm>
            <a:prstGeom prst="rect">
              <a:avLst/>
            </a:prstGeom>
            <a:noFill/>
          </p:spPr>
          <p:txBody>
            <a:bodyPr wrap="none" rtlCol="0">
              <a:spAutoFit/>
            </a:bodyPr>
            <a:lstStyle/>
            <a:p>
              <a:r>
                <a:rPr lang="en-US" sz="1400" dirty="0">
                  <a:solidFill>
                    <a:schemeClr val="accent1"/>
                  </a:solidFill>
                </a:rPr>
                <a:t>Edwin N.</a:t>
              </a:r>
            </a:p>
          </p:txBody>
        </p:sp>
        <p:sp>
          <p:nvSpPr>
            <p:cNvPr id="98" name="TextBox 97"/>
            <p:cNvSpPr txBox="1"/>
            <p:nvPr/>
          </p:nvSpPr>
          <p:spPr>
            <a:xfrm>
              <a:off x="8243566" y="2782397"/>
              <a:ext cx="1029769" cy="954107"/>
            </a:xfrm>
            <a:prstGeom prst="rect">
              <a:avLst/>
            </a:prstGeom>
            <a:noFill/>
          </p:spPr>
          <p:txBody>
            <a:bodyPr wrap="none" rtlCol="0">
              <a:spAutoFit/>
            </a:bodyPr>
            <a:lstStyle/>
            <a:p>
              <a:r>
                <a:rPr lang="en-US" sz="1400" dirty="0">
                  <a:solidFill>
                    <a:schemeClr val="accent1"/>
                  </a:solidFill>
                </a:rPr>
                <a:t>Ruth K.</a:t>
              </a:r>
            </a:p>
            <a:p>
              <a:r>
                <a:rPr lang="en-US" sz="1400" dirty="0">
                  <a:solidFill>
                    <a:srgbClr val="00B050"/>
                  </a:solidFill>
                </a:rPr>
                <a:t>Destiny C.</a:t>
              </a:r>
            </a:p>
            <a:p>
              <a:r>
                <a:rPr lang="en-US" sz="1400" dirty="0">
                  <a:solidFill>
                    <a:srgbClr val="00B050"/>
                  </a:solidFill>
                </a:rPr>
                <a:t>Leonardo P.</a:t>
              </a:r>
            </a:p>
            <a:p>
              <a:endParaRPr lang="en-US" sz="1400" dirty="0">
                <a:solidFill>
                  <a:schemeClr val="accent1"/>
                </a:solidFill>
              </a:endParaRPr>
            </a:p>
          </p:txBody>
        </p:sp>
        <p:sp>
          <p:nvSpPr>
            <p:cNvPr id="99" name="TextBox 98"/>
            <p:cNvSpPr txBox="1"/>
            <p:nvPr/>
          </p:nvSpPr>
          <p:spPr>
            <a:xfrm>
              <a:off x="6207170" y="1125555"/>
              <a:ext cx="905248" cy="307777"/>
            </a:xfrm>
            <a:prstGeom prst="rect">
              <a:avLst/>
            </a:prstGeom>
            <a:noFill/>
          </p:spPr>
          <p:txBody>
            <a:bodyPr wrap="none" rtlCol="0">
              <a:spAutoFit/>
            </a:bodyPr>
            <a:lstStyle/>
            <a:p>
              <a:r>
                <a:rPr lang="en-US" sz="1400" dirty="0">
                  <a:solidFill>
                    <a:schemeClr val="accent1"/>
                  </a:solidFill>
                </a:rPr>
                <a:t>Nathan R.</a:t>
              </a:r>
            </a:p>
          </p:txBody>
        </p:sp>
        <p:sp>
          <p:nvSpPr>
            <p:cNvPr id="100" name="TextBox 99"/>
            <p:cNvSpPr txBox="1"/>
            <p:nvPr/>
          </p:nvSpPr>
          <p:spPr>
            <a:xfrm>
              <a:off x="3552170" y="4185718"/>
              <a:ext cx="951351" cy="307777"/>
            </a:xfrm>
            <a:prstGeom prst="rect">
              <a:avLst/>
            </a:prstGeom>
            <a:noFill/>
          </p:spPr>
          <p:txBody>
            <a:bodyPr wrap="none" rtlCol="0">
              <a:spAutoFit/>
            </a:bodyPr>
            <a:lstStyle/>
            <a:p>
              <a:r>
                <a:rPr lang="en-US" sz="1400" dirty="0">
                  <a:solidFill>
                    <a:schemeClr val="accent1"/>
                  </a:solidFill>
                </a:rPr>
                <a:t> Morgan T.</a:t>
              </a:r>
            </a:p>
          </p:txBody>
        </p:sp>
        <p:sp>
          <p:nvSpPr>
            <p:cNvPr id="101" name="TextBox 100"/>
            <p:cNvSpPr txBox="1"/>
            <p:nvPr/>
          </p:nvSpPr>
          <p:spPr>
            <a:xfrm>
              <a:off x="763954" y="2673318"/>
              <a:ext cx="723340" cy="307777"/>
            </a:xfrm>
            <a:prstGeom prst="rect">
              <a:avLst/>
            </a:prstGeom>
            <a:noFill/>
          </p:spPr>
          <p:txBody>
            <a:bodyPr wrap="none" rtlCol="0">
              <a:spAutoFit/>
            </a:bodyPr>
            <a:lstStyle/>
            <a:p>
              <a:r>
                <a:rPr lang="en-US" sz="1400" dirty="0">
                  <a:solidFill>
                    <a:schemeClr val="accent1"/>
                  </a:solidFill>
                </a:rPr>
                <a:t>Alex W.</a:t>
              </a:r>
            </a:p>
          </p:txBody>
        </p:sp>
        <p:sp>
          <p:nvSpPr>
            <p:cNvPr id="104" name="TextBox 103"/>
            <p:cNvSpPr txBox="1"/>
            <p:nvPr/>
          </p:nvSpPr>
          <p:spPr>
            <a:xfrm>
              <a:off x="7073648" y="2663763"/>
              <a:ext cx="954749" cy="307777"/>
            </a:xfrm>
            <a:prstGeom prst="rect">
              <a:avLst/>
            </a:prstGeom>
            <a:noFill/>
          </p:spPr>
          <p:txBody>
            <a:bodyPr wrap="none" rtlCol="0">
              <a:spAutoFit/>
            </a:bodyPr>
            <a:lstStyle/>
            <a:p>
              <a:r>
                <a:rPr lang="en-US" sz="1400" dirty="0">
                  <a:solidFill>
                    <a:srgbClr val="EEB500"/>
                  </a:solidFill>
                </a:rPr>
                <a:t>Morgan G.</a:t>
              </a:r>
            </a:p>
          </p:txBody>
        </p:sp>
        <p:sp>
          <p:nvSpPr>
            <p:cNvPr id="105" name="TextBox 104"/>
            <p:cNvSpPr txBox="1"/>
            <p:nvPr/>
          </p:nvSpPr>
          <p:spPr>
            <a:xfrm>
              <a:off x="6605676" y="3122680"/>
              <a:ext cx="884538" cy="307777"/>
            </a:xfrm>
            <a:prstGeom prst="rect">
              <a:avLst/>
            </a:prstGeom>
            <a:noFill/>
          </p:spPr>
          <p:txBody>
            <a:bodyPr wrap="none" rtlCol="0">
              <a:spAutoFit/>
            </a:bodyPr>
            <a:lstStyle/>
            <a:p>
              <a:r>
                <a:rPr lang="en-US" sz="1400" dirty="0">
                  <a:solidFill>
                    <a:srgbClr val="EEB500"/>
                  </a:solidFill>
                </a:rPr>
                <a:t>Sydney C.</a:t>
              </a:r>
            </a:p>
          </p:txBody>
        </p:sp>
        <p:sp>
          <p:nvSpPr>
            <p:cNvPr id="106" name="TextBox 105"/>
            <p:cNvSpPr txBox="1"/>
            <p:nvPr/>
          </p:nvSpPr>
          <p:spPr>
            <a:xfrm>
              <a:off x="7171799" y="4005283"/>
              <a:ext cx="752707" cy="307777"/>
            </a:xfrm>
            <a:prstGeom prst="rect">
              <a:avLst/>
            </a:prstGeom>
            <a:noFill/>
          </p:spPr>
          <p:txBody>
            <a:bodyPr wrap="none" rtlCol="0">
              <a:spAutoFit/>
            </a:bodyPr>
            <a:lstStyle/>
            <a:p>
              <a:r>
                <a:rPr lang="en-US" sz="1400" dirty="0">
                  <a:solidFill>
                    <a:srgbClr val="EEB500"/>
                  </a:solidFill>
                </a:rPr>
                <a:t>Mina D.</a:t>
              </a:r>
            </a:p>
          </p:txBody>
        </p:sp>
        <p:sp>
          <p:nvSpPr>
            <p:cNvPr id="108" name="TextBox 107"/>
            <p:cNvSpPr txBox="1"/>
            <p:nvPr/>
          </p:nvSpPr>
          <p:spPr>
            <a:xfrm>
              <a:off x="2934042" y="1012163"/>
              <a:ext cx="910890" cy="738664"/>
            </a:xfrm>
            <a:prstGeom prst="rect">
              <a:avLst/>
            </a:prstGeom>
            <a:solidFill>
              <a:schemeClr val="bg1"/>
            </a:solidFill>
          </p:spPr>
          <p:txBody>
            <a:bodyPr wrap="none" rtlCol="0">
              <a:spAutoFit/>
            </a:bodyPr>
            <a:lstStyle/>
            <a:p>
              <a:r>
                <a:rPr lang="en-US" sz="1400" dirty="0">
                  <a:solidFill>
                    <a:srgbClr val="EEB500"/>
                  </a:solidFill>
                </a:rPr>
                <a:t>Maggie B.</a:t>
              </a:r>
            </a:p>
            <a:p>
              <a:r>
                <a:rPr lang="en-US" sz="1400" dirty="0">
                  <a:solidFill>
                    <a:srgbClr val="00B050"/>
                  </a:solidFill>
                </a:rPr>
                <a:t>Marcus K.</a:t>
              </a:r>
            </a:p>
            <a:p>
              <a:r>
                <a:rPr lang="en-US" sz="1400" dirty="0">
                  <a:solidFill>
                    <a:srgbClr val="00B050"/>
                  </a:solidFill>
                </a:rPr>
                <a:t>Katelyn S.</a:t>
              </a:r>
            </a:p>
          </p:txBody>
        </p:sp>
        <p:sp>
          <p:nvSpPr>
            <p:cNvPr id="110" name="TextBox 109"/>
            <p:cNvSpPr txBox="1"/>
            <p:nvPr/>
          </p:nvSpPr>
          <p:spPr>
            <a:xfrm>
              <a:off x="5681143" y="1438333"/>
              <a:ext cx="858953" cy="307777"/>
            </a:xfrm>
            <a:prstGeom prst="rect">
              <a:avLst/>
            </a:prstGeom>
            <a:solidFill>
              <a:schemeClr val="bg1"/>
            </a:solidFill>
          </p:spPr>
          <p:txBody>
            <a:bodyPr wrap="none" rtlCol="0">
              <a:spAutoFit/>
            </a:bodyPr>
            <a:lstStyle/>
            <a:p>
              <a:r>
                <a:rPr lang="en-US" sz="1400" dirty="0">
                  <a:solidFill>
                    <a:srgbClr val="EEB500"/>
                  </a:solidFill>
                </a:rPr>
                <a:t>Tiffany C.</a:t>
              </a:r>
            </a:p>
          </p:txBody>
        </p:sp>
        <p:sp>
          <p:nvSpPr>
            <p:cNvPr id="111" name="TextBox 110"/>
            <p:cNvSpPr txBox="1"/>
            <p:nvPr/>
          </p:nvSpPr>
          <p:spPr>
            <a:xfrm>
              <a:off x="5745318" y="2222196"/>
              <a:ext cx="686213" cy="307777"/>
            </a:xfrm>
            <a:prstGeom prst="rect">
              <a:avLst/>
            </a:prstGeom>
            <a:solidFill>
              <a:schemeClr val="bg1"/>
            </a:solidFill>
          </p:spPr>
          <p:txBody>
            <a:bodyPr wrap="none" rtlCol="0">
              <a:spAutoFit/>
            </a:bodyPr>
            <a:lstStyle/>
            <a:p>
              <a:r>
                <a:rPr lang="en-US" sz="1400" dirty="0">
                  <a:solidFill>
                    <a:srgbClr val="EEB500"/>
                  </a:solidFill>
                </a:rPr>
                <a:t>Kalia P.</a:t>
              </a:r>
            </a:p>
          </p:txBody>
        </p:sp>
        <p:cxnSp>
          <p:nvCxnSpPr>
            <p:cNvPr id="96" name="Straight Connector 95">
              <a:extLst>
                <a:ext uri="{FF2B5EF4-FFF2-40B4-BE49-F238E27FC236}">
                  <a16:creationId xmlns:a16="http://schemas.microsoft.com/office/drawing/2014/main" id="{937FB472-CC73-4542-91FC-C3406033B235}"/>
                </a:ext>
              </a:extLst>
            </p:cNvPr>
            <p:cNvCxnSpPr>
              <a:cxnSpLocks/>
            </p:cNvCxnSpPr>
            <p:nvPr/>
          </p:nvCxnSpPr>
          <p:spPr>
            <a:xfrm flipV="1">
              <a:off x="4420762" y="4281809"/>
              <a:ext cx="239810" cy="97552"/>
            </a:xfrm>
            <a:prstGeom prst="line">
              <a:avLst/>
            </a:prstGeom>
            <a:ln w="12700">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22" name="Straight Connector 121">
              <a:extLst>
                <a:ext uri="{FF2B5EF4-FFF2-40B4-BE49-F238E27FC236}">
                  <a16:creationId xmlns:a16="http://schemas.microsoft.com/office/drawing/2014/main" id="{F6F885D3-4E11-46FC-A7F0-87D5AB67EB8B}"/>
                </a:ext>
              </a:extLst>
            </p:cNvPr>
            <p:cNvCxnSpPr>
              <a:cxnSpLocks/>
            </p:cNvCxnSpPr>
            <p:nvPr/>
          </p:nvCxnSpPr>
          <p:spPr>
            <a:xfrm>
              <a:off x="1814068" y="1762430"/>
              <a:ext cx="262636" cy="23680"/>
            </a:xfrm>
            <a:prstGeom prst="line">
              <a:avLst/>
            </a:prstGeom>
            <a:ln w="12700">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sp>
          <p:nvSpPr>
            <p:cNvPr id="123" name="TextBox 122">
              <a:extLst>
                <a:ext uri="{FF2B5EF4-FFF2-40B4-BE49-F238E27FC236}">
                  <a16:creationId xmlns:a16="http://schemas.microsoft.com/office/drawing/2014/main" id="{BCA40DF1-736F-4FCA-A5A4-96501F31C565}"/>
                </a:ext>
              </a:extLst>
            </p:cNvPr>
            <p:cNvSpPr txBox="1"/>
            <p:nvPr/>
          </p:nvSpPr>
          <p:spPr>
            <a:xfrm>
              <a:off x="1041984" y="1506322"/>
              <a:ext cx="829073" cy="523220"/>
            </a:xfrm>
            <a:prstGeom prst="rect">
              <a:avLst/>
            </a:prstGeom>
            <a:noFill/>
          </p:spPr>
          <p:txBody>
            <a:bodyPr wrap="none" rtlCol="0">
              <a:spAutoFit/>
            </a:bodyPr>
            <a:lstStyle/>
            <a:p>
              <a:r>
                <a:rPr lang="en-US" sz="1400" dirty="0" err="1">
                  <a:solidFill>
                    <a:srgbClr val="00B050"/>
                  </a:solidFill>
                </a:rPr>
                <a:t>Beril</a:t>
              </a:r>
              <a:r>
                <a:rPr lang="en-US" sz="1400" dirty="0">
                  <a:solidFill>
                    <a:srgbClr val="00B050"/>
                  </a:solidFill>
                </a:rPr>
                <a:t> T.</a:t>
              </a:r>
            </a:p>
            <a:p>
              <a:r>
                <a:rPr lang="en-US" sz="1400" dirty="0">
                  <a:solidFill>
                    <a:schemeClr val="accent1"/>
                  </a:solidFill>
                </a:rPr>
                <a:t>James H.</a:t>
              </a:r>
            </a:p>
          </p:txBody>
        </p:sp>
        <p:cxnSp>
          <p:nvCxnSpPr>
            <p:cNvPr id="127" name="Straight Connector 126">
              <a:extLst>
                <a:ext uri="{FF2B5EF4-FFF2-40B4-BE49-F238E27FC236}">
                  <a16:creationId xmlns:a16="http://schemas.microsoft.com/office/drawing/2014/main" id="{7869EAC6-9B48-4774-867B-DD3160059C92}"/>
                </a:ext>
              </a:extLst>
            </p:cNvPr>
            <p:cNvCxnSpPr>
              <a:cxnSpLocks/>
            </p:cNvCxnSpPr>
            <p:nvPr/>
          </p:nvCxnSpPr>
          <p:spPr>
            <a:xfrm flipV="1">
              <a:off x="2331142" y="3365778"/>
              <a:ext cx="177118" cy="531383"/>
            </a:xfrm>
            <a:prstGeom prst="line">
              <a:avLst/>
            </a:prstGeom>
            <a:ln w="12700">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sp>
          <p:nvSpPr>
            <p:cNvPr id="128" name="TextBox 127">
              <a:extLst>
                <a:ext uri="{FF2B5EF4-FFF2-40B4-BE49-F238E27FC236}">
                  <a16:creationId xmlns:a16="http://schemas.microsoft.com/office/drawing/2014/main" id="{9712EEFA-9926-49F1-96BF-E1240919C789}"/>
                </a:ext>
              </a:extLst>
            </p:cNvPr>
            <p:cNvSpPr txBox="1"/>
            <p:nvPr/>
          </p:nvSpPr>
          <p:spPr>
            <a:xfrm>
              <a:off x="1648284" y="3839688"/>
              <a:ext cx="990977" cy="307777"/>
            </a:xfrm>
            <a:prstGeom prst="rect">
              <a:avLst/>
            </a:prstGeom>
            <a:noFill/>
          </p:spPr>
          <p:txBody>
            <a:bodyPr wrap="none" rtlCol="0">
              <a:spAutoFit/>
            </a:bodyPr>
            <a:lstStyle/>
            <a:p>
              <a:r>
                <a:rPr lang="en-US" sz="1400" dirty="0">
                  <a:solidFill>
                    <a:schemeClr val="accent1"/>
                  </a:solidFill>
                </a:rPr>
                <a:t>Manisha K.</a:t>
              </a:r>
            </a:p>
          </p:txBody>
        </p:sp>
        <p:cxnSp>
          <p:nvCxnSpPr>
            <p:cNvPr id="132" name="Straight Connector 131">
              <a:extLst>
                <a:ext uri="{FF2B5EF4-FFF2-40B4-BE49-F238E27FC236}">
                  <a16:creationId xmlns:a16="http://schemas.microsoft.com/office/drawing/2014/main" id="{3F61EF40-F5F5-48F3-8CC6-2CF280D9A3B9}"/>
                </a:ext>
              </a:extLst>
            </p:cNvPr>
            <p:cNvCxnSpPr>
              <a:cxnSpLocks/>
            </p:cNvCxnSpPr>
            <p:nvPr/>
          </p:nvCxnSpPr>
          <p:spPr>
            <a:xfrm>
              <a:off x="4327765" y="3875524"/>
              <a:ext cx="145970" cy="96678"/>
            </a:xfrm>
            <a:prstGeom prst="line">
              <a:avLst/>
            </a:prstGeom>
            <a:ln w="12700">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sp>
          <p:nvSpPr>
            <p:cNvPr id="133" name="TextBox 132">
              <a:extLst>
                <a:ext uri="{FF2B5EF4-FFF2-40B4-BE49-F238E27FC236}">
                  <a16:creationId xmlns:a16="http://schemas.microsoft.com/office/drawing/2014/main" id="{2ED233E2-A3C2-47E1-A57A-8BFE0A3361F9}"/>
                </a:ext>
              </a:extLst>
            </p:cNvPr>
            <p:cNvSpPr txBox="1"/>
            <p:nvPr/>
          </p:nvSpPr>
          <p:spPr>
            <a:xfrm>
              <a:off x="3819576" y="3641886"/>
              <a:ext cx="801438" cy="307777"/>
            </a:xfrm>
            <a:prstGeom prst="rect">
              <a:avLst/>
            </a:prstGeom>
            <a:noFill/>
          </p:spPr>
          <p:txBody>
            <a:bodyPr wrap="none" rtlCol="0">
              <a:spAutoFit/>
            </a:bodyPr>
            <a:lstStyle/>
            <a:p>
              <a:r>
                <a:rPr lang="en-US" sz="1400" dirty="0">
                  <a:solidFill>
                    <a:schemeClr val="accent1"/>
                  </a:solidFill>
                </a:rPr>
                <a:t>Justin G.</a:t>
              </a:r>
            </a:p>
          </p:txBody>
        </p:sp>
        <p:cxnSp>
          <p:nvCxnSpPr>
            <p:cNvPr id="87" name="Straight Connector 86">
              <a:extLst>
                <a:ext uri="{FF2B5EF4-FFF2-40B4-BE49-F238E27FC236}">
                  <a16:creationId xmlns:a16="http://schemas.microsoft.com/office/drawing/2014/main" id="{245471C3-494A-4E9F-860A-556432151824}"/>
                </a:ext>
              </a:extLst>
            </p:cNvPr>
            <p:cNvCxnSpPr>
              <a:cxnSpLocks/>
            </p:cNvCxnSpPr>
            <p:nvPr/>
          </p:nvCxnSpPr>
          <p:spPr>
            <a:xfrm flipV="1">
              <a:off x="2373128" y="2977037"/>
              <a:ext cx="30584" cy="109918"/>
            </a:xfrm>
            <a:prstGeom prst="line">
              <a:avLst/>
            </a:prstGeom>
            <a:ln w="12700">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91" name="Straight Connector 90">
              <a:extLst>
                <a:ext uri="{FF2B5EF4-FFF2-40B4-BE49-F238E27FC236}">
                  <a16:creationId xmlns:a16="http://schemas.microsoft.com/office/drawing/2014/main" id="{1DAEFE70-F072-48B3-9629-691BA1ED5A0A}"/>
                </a:ext>
              </a:extLst>
            </p:cNvPr>
            <p:cNvCxnSpPr>
              <a:cxnSpLocks/>
            </p:cNvCxnSpPr>
            <p:nvPr/>
          </p:nvCxnSpPr>
          <p:spPr>
            <a:xfrm flipH="1" flipV="1">
              <a:off x="5728319" y="3166650"/>
              <a:ext cx="16999" cy="141446"/>
            </a:xfrm>
            <a:prstGeom prst="line">
              <a:avLst/>
            </a:prstGeom>
            <a:ln w="12700">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grpSp>
      <p:pic>
        <p:nvPicPr>
          <p:cNvPr id="109" name="Picture 108" descr="C:\Users\scottal2\AppData\Local\Microsoft\Windows\Temporary Internet Files\Content.Outlook\4TFCHQLM\IMG_3514.jpeg">
            <a:extLst>
              <a:ext uri="{FF2B5EF4-FFF2-40B4-BE49-F238E27FC236}">
                <a16:creationId xmlns:a16="http://schemas.microsoft.com/office/drawing/2014/main" id="{009537BE-528E-4D38-BB11-9AE4C5A5AE47}"/>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649921" y="4545940"/>
            <a:ext cx="492016" cy="548640"/>
          </a:xfrm>
          <a:prstGeom prst="rect">
            <a:avLst/>
          </a:prstGeom>
          <a:noFill/>
          <a:ln>
            <a:noFill/>
          </a:ln>
        </p:spPr>
      </p:pic>
      <p:pic>
        <p:nvPicPr>
          <p:cNvPr id="112" name="Picture 111" descr="cid:ii_jh7ufuqz1_16364757110205b7">
            <a:extLst>
              <a:ext uri="{FF2B5EF4-FFF2-40B4-BE49-F238E27FC236}">
                <a16:creationId xmlns:a16="http://schemas.microsoft.com/office/drawing/2014/main" id="{66359CE5-33D3-4C75-B5E8-1B6F0511D922}"/>
              </a:ext>
            </a:extLst>
          </p:cNvPr>
          <p:cNvPicPr/>
          <p:nvPr/>
        </p:nvPicPr>
        <p:blipFill rotWithShape="1">
          <a:blip r:embed="rId6" r:link="rId7" cstate="print">
            <a:extLst>
              <a:ext uri="{28A0092B-C50C-407E-A947-70E740481C1C}">
                <a14:useLocalDpi xmlns:a14="http://schemas.microsoft.com/office/drawing/2010/main" val="0"/>
              </a:ext>
            </a:extLst>
          </a:blip>
          <a:srcRect t="20386" r="10330" b="13223"/>
          <a:stretch>
            <a:fillRect/>
          </a:stretch>
        </p:blipFill>
        <p:spPr bwMode="auto">
          <a:xfrm>
            <a:off x="8123340" y="3555911"/>
            <a:ext cx="480712" cy="569002"/>
          </a:xfrm>
          <a:prstGeom prst="rect">
            <a:avLst/>
          </a:prstGeom>
          <a:noFill/>
          <a:ln>
            <a:noFill/>
          </a:ln>
          <a:extLst>
            <a:ext uri="{53640926-AAD7-44D8-BBD7-CCE9431645EC}">
              <a14:shadowObscured xmlns:a14="http://schemas.microsoft.com/office/drawing/2010/main"/>
            </a:ext>
          </a:extLst>
        </p:spPr>
      </p:pic>
      <p:pic>
        <p:nvPicPr>
          <p:cNvPr id="113" name="Picture 112" descr="../../../../../var/folders/lp/hjfvg2q94cv_8w9k55y6r8s80000gn/T/com.apple.iChat/Messages/Transfer">
            <a:extLst>
              <a:ext uri="{FF2B5EF4-FFF2-40B4-BE49-F238E27FC236}">
                <a16:creationId xmlns:a16="http://schemas.microsoft.com/office/drawing/2014/main" id="{82E2EB19-31F1-466E-AD6B-41C697CB07D4}"/>
              </a:ext>
            </a:extLst>
          </p:cNvPr>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241580" y="3031697"/>
            <a:ext cx="505312" cy="508329"/>
          </a:xfrm>
          <a:prstGeom prst="rect">
            <a:avLst/>
          </a:prstGeom>
          <a:noFill/>
          <a:ln>
            <a:noFill/>
          </a:ln>
        </p:spPr>
      </p:pic>
      <p:pic>
        <p:nvPicPr>
          <p:cNvPr id="114" name="Picture 113" descr="C:\Users\scottal2\AppData\Local\Microsoft\Windows\Temporary Internet Files\Content.Outlook\4TFCHQLM\headshot.png">
            <a:extLst>
              <a:ext uri="{FF2B5EF4-FFF2-40B4-BE49-F238E27FC236}">
                <a16:creationId xmlns:a16="http://schemas.microsoft.com/office/drawing/2014/main" id="{4D5B192B-E710-4490-A27D-238494778A1E}"/>
              </a:ext>
            </a:extLst>
          </p:cNvPr>
          <p:cNvPicPr/>
          <p:nvPr/>
        </p:nvPicPr>
        <p:blipFill>
          <a:blip r:embed="rId9">
            <a:extLst>
              <a:ext uri="{28A0092B-C50C-407E-A947-70E740481C1C}">
                <a14:useLocalDpi xmlns:a14="http://schemas.microsoft.com/office/drawing/2010/main" val="0"/>
              </a:ext>
            </a:extLst>
          </a:blip>
          <a:srcRect/>
          <a:stretch>
            <a:fillRect/>
          </a:stretch>
        </p:blipFill>
        <p:spPr bwMode="auto">
          <a:xfrm>
            <a:off x="5574951" y="1027270"/>
            <a:ext cx="405624" cy="532622"/>
          </a:xfrm>
          <a:prstGeom prst="rect">
            <a:avLst/>
          </a:prstGeom>
          <a:noFill/>
          <a:ln>
            <a:noFill/>
          </a:ln>
        </p:spPr>
      </p:pic>
      <p:pic>
        <p:nvPicPr>
          <p:cNvPr id="115" name="image1.jpeg">
            <a:extLst>
              <a:ext uri="{FF2B5EF4-FFF2-40B4-BE49-F238E27FC236}">
                <a16:creationId xmlns:a16="http://schemas.microsoft.com/office/drawing/2014/main" id="{9CD9AF2A-E511-4A51-B015-691CBCAF1B61}"/>
              </a:ext>
            </a:extLst>
          </p:cNvPr>
          <p:cNvPicPr>
            <a:picLocks noChangeAspect="1"/>
          </p:cNvPicPr>
          <p:nvPr/>
        </p:nvPicPr>
        <p:blipFill>
          <a:blip r:embed="rId10" cstate="print"/>
          <a:stretch>
            <a:fillRect/>
          </a:stretch>
        </p:blipFill>
        <p:spPr>
          <a:xfrm>
            <a:off x="5382239" y="4396951"/>
            <a:ext cx="445195" cy="640080"/>
          </a:xfrm>
          <a:prstGeom prst="rect">
            <a:avLst/>
          </a:prstGeom>
        </p:spPr>
      </p:pic>
      <p:pic>
        <p:nvPicPr>
          <p:cNvPr id="116" name="Picture 115" descr="C:\Users\scottal2\AppData\Local\Microsoft\Windows\Temporary Internet Files\Content.Outlook\4TFCHQLM\Sydney_Connor 5x7.jpg">
            <a:extLst>
              <a:ext uri="{FF2B5EF4-FFF2-40B4-BE49-F238E27FC236}">
                <a16:creationId xmlns:a16="http://schemas.microsoft.com/office/drawing/2014/main" id="{03B3C5F7-5639-4864-A6C6-0F9D7E0F53D1}"/>
              </a:ext>
            </a:extLst>
          </p:cNvPr>
          <p:cNvPicPr>
            <a:picLocks noChangeAspect="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6573220" y="3484616"/>
            <a:ext cx="457200" cy="640080"/>
          </a:xfrm>
          <a:prstGeom prst="rect">
            <a:avLst/>
          </a:prstGeom>
          <a:noFill/>
          <a:ln>
            <a:noFill/>
          </a:ln>
        </p:spPr>
      </p:pic>
      <p:pic>
        <p:nvPicPr>
          <p:cNvPr id="117" name="image2.jpg">
            <a:extLst>
              <a:ext uri="{FF2B5EF4-FFF2-40B4-BE49-F238E27FC236}">
                <a16:creationId xmlns:a16="http://schemas.microsoft.com/office/drawing/2014/main" id="{C2A7CA44-E900-4B81-AC6D-FA22FC9EA0E9}"/>
              </a:ext>
            </a:extLst>
          </p:cNvPr>
          <p:cNvPicPr>
            <a:picLocks noChangeAspect="1"/>
          </p:cNvPicPr>
          <p:nvPr/>
        </p:nvPicPr>
        <p:blipFill rotWithShape="1">
          <a:blip r:embed="rId12" cstate="print">
            <a:extLst>
              <a:ext uri="{28A0092B-C50C-407E-A947-70E740481C1C}">
                <a14:useLocalDpi xmlns:a14="http://schemas.microsoft.com/office/drawing/2010/main" val="0"/>
              </a:ext>
            </a:extLst>
          </a:blip>
          <a:srcRect l="13698" t="3107" r="2489" b="36444"/>
          <a:stretch/>
        </p:blipFill>
        <p:spPr>
          <a:xfrm>
            <a:off x="6201570" y="729606"/>
            <a:ext cx="440334" cy="553357"/>
          </a:xfrm>
          <a:prstGeom prst="rect">
            <a:avLst/>
          </a:prstGeom>
          <a:ln/>
        </p:spPr>
      </p:pic>
      <p:pic>
        <p:nvPicPr>
          <p:cNvPr id="118" name="Picture 117">
            <a:extLst>
              <a:ext uri="{FF2B5EF4-FFF2-40B4-BE49-F238E27FC236}">
                <a16:creationId xmlns:a16="http://schemas.microsoft.com/office/drawing/2014/main" id="{23CB7D9C-C21A-4010-BEA1-F600F5D25BA7}"/>
              </a:ext>
            </a:extLst>
          </p:cNvPr>
          <p:cNvPicPr>
            <a:picLocks noChangeAspect="1"/>
          </p:cNvPicPr>
          <p:nvPr/>
        </p:nvPicPr>
        <p:blipFill rotWithShape="1">
          <a:blip r:embed="rId13">
            <a:extLst>
              <a:ext uri="{BEBA8EAE-BF5A-486C-A8C5-ECC9F3942E4B}">
                <a14:imgProps xmlns:a14="http://schemas.microsoft.com/office/drawing/2010/main">
                  <a14:imgLayer r:embed="rId14">
                    <a14:imgEffect>
                      <a14:brightnessContrast bright="32000"/>
                    </a14:imgEffect>
                  </a14:imgLayer>
                </a14:imgProps>
              </a:ext>
              <a:ext uri="{28A0092B-C50C-407E-A947-70E740481C1C}">
                <a14:useLocalDpi xmlns:a14="http://schemas.microsoft.com/office/drawing/2010/main" val="0"/>
              </a:ext>
            </a:extLst>
          </a:blip>
          <a:srcRect l="50023" t="15812"/>
          <a:stretch/>
        </p:blipFill>
        <p:spPr bwMode="auto">
          <a:xfrm>
            <a:off x="3528300" y="1170435"/>
            <a:ext cx="506730" cy="640080"/>
          </a:xfrm>
          <a:prstGeom prst="rect">
            <a:avLst/>
          </a:prstGeom>
          <a:noFill/>
          <a:ln>
            <a:noFill/>
          </a:ln>
          <a:extLst>
            <a:ext uri="{53640926-AAD7-44D8-BBD7-CCE9431645EC}">
              <a14:shadowObscured xmlns:a14="http://schemas.microsoft.com/office/drawing/2010/main"/>
            </a:ext>
          </a:extLst>
        </p:spPr>
      </p:pic>
      <p:pic>
        <p:nvPicPr>
          <p:cNvPr id="119" name="Picture 118">
            <a:extLst>
              <a:ext uri="{FF2B5EF4-FFF2-40B4-BE49-F238E27FC236}">
                <a16:creationId xmlns:a16="http://schemas.microsoft.com/office/drawing/2014/main" id="{E342B06B-A2D3-46FB-93D7-6AE59A1C6CE3}"/>
              </a:ext>
            </a:extLst>
          </p:cNvPr>
          <p:cNvPicPr>
            <a:picLocks noChangeAspect="1"/>
          </p:cNvPicPr>
          <p:nvPr/>
        </p:nvPicPr>
        <p:blipFill rotWithShape="1">
          <a:blip r:embed="rId15" cstate="print">
            <a:extLst>
              <a:ext uri="{28A0092B-C50C-407E-A947-70E740481C1C}">
                <a14:useLocalDpi xmlns:a14="http://schemas.microsoft.com/office/drawing/2010/main" val="0"/>
              </a:ext>
            </a:extLst>
          </a:blip>
          <a:srcRect l="27780" t="3726" r="25664"/>
          <a:stretch/>
        </p:blipFill>
        <p:spPr bwMode="auto">
          <a:xfrm>
            <a:off x="7627817" y="901603"/>
            <a:ext cx="456724" cy="616231"/>
          </a:xfrm>
          <a:prstGeom prst="rect">
            <a:avLst/>
          </a:prstGeom>
          <a:ln>
            <a:noFill/>
          </a:ln>
          <a:extLst>
            <a:ext uri="{53640926-AAD7-44D8-BBD7-CCE9431645EC}">
              <a14:shadowObscured xmlns:a14="http://schemas.microsoft.com/office/drawing/2010/main"/>
            </a:ext>
          </a:extLst>
        </p:spPr>
      </p:pic>
      <p:pic>
        <p:nvPicPr>
          <p:cNvPr id="120" name="Picture 119" descr="C:\Users\scottal2\AppData\Local\Microsoft\Windows\Temporary Internet Files\Content.Outlook\4TFCHQLM\IMG_7269.jpg">
            <a:extLst>
              <a:ext uri="{FF2B5EF4-FFF2-40B4-BE49-F238E27FC236}">
                <a16:creationId xmlns:a16="http://schemas.microsoft.com/office/drawing/2014/main" id="{AD33D085-3FF8-480E-A3FE-FDD92D8F4591}"/>
              </a:ext>
            </a:extLst>
          </p:cNvPr>
          <p:cNvPicPr>
            <a:picLocks noChangeAspect="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7064787" y="4351231"/>
            <a:ext cx="487896" cy="731520"/>
          </a:xfrm>
          <a:prstGeom prst="rect">
            <a:avLst/>
          </a:prstGeom>
          <a:noFill/>
          <a:ln>
            <a:noFill/>
          </a:ln>
        </p:spPr>
      </p:pic>
      <p:pic>
        <p:nvPicPr>
          <p:cNvPr id="124" name="Picture 123">
            <a:extLst>
              <a:ext uri="{FF2B5EF4-FFF2-40B4-BE49-F238E27FC236}">
                <a16:creationId xmlns:a16="http://schemas.microsoft.com/office/drawing/2014/main" id="{09070467-B60E-4326-B961-5AA1CF66526A}"/>
              </a:ext>
            </a:extLst>
          </p:cNvPr>
          <p:cNvPicPr/>
          <p:nvPr/>
        </p:nvPicPr>
        <p:blipFill rotWithShape="1">
          <a:blip r:embed="rId17" cstate="print">
            <a:extLst>
              <a:ext uri="{BEBA8EAE-BF5A-486C-A8C5-ECC9F3942E4B}">
                <a14:imgProps xmlns:a14="http://schemas.microsoft.com/office/drawing/2010/main">
                  <a14:imgLayer r:embed="rId18">
                    <a14:imgEffect>
                      <a14:brightnessContrast bright="20000"/>
                    </a14:imgEffect>
                  </a14:imgLayer>
                </a14:imgProps>
              </a:ext>
              <a:ext uri="{28A0092B-C50C-407E-A947-70E740481C1C}">
                <a14:useLocalDpi xmlns:a14="http://schemas.microsoft.com/office/drawing/2010/main" val="0"/>
              </a:ext>
            </a:extLst>
          </a:blip>
          <a:srcRect/>
          <a:stretch/>
        </p:blipFill>
        <p:spPr bwMode="auto">
          <a:xfrm>
            <a:off x="755745" y="2062059"/>
            <a:ext cx="568241" cy="588152"/>
          </a:xfrm>
          <a:prstGeom prst="rect">
            <a:avLst/>
          </a:prstGeom>
          <a:ln>
            <a:noFill/>
          </a:ln>
          <a:extLst>
            <a:ext uri="{53640926-AAD7-44D8-BBD7-CCE9431645EC}">
              <a14:shadowObscured xmlns:a14="http://schemas.microsoft.com/office/drawing/2010/main"/>
            </a:ext>
          </a:extLst>
        </p:spPr>
      </p:pic>
      <p:pic>
        <p:nvPicPr>
          <p:cNvPr id="125" name="Picture 124">
            <a:extLst>
              <a:ext uri="{FF2B5EF4-FFF2-40B4-BE49-F238E27FC236}">
                <a16:creationId xmlns:a16="http://schemas.microsoft.com/office/drawing/2014/main" id="{99597A5E-55E6-4500-9F0A-BA0A45436D21}"/>
              </a:ext>
            </a:extLst>
          </p:cNvPr>
          <p:cNvPicPr/>
          <p:nvPr/>
        </p:nvPicPr>
        <p:blipFill>
          <a:blip r:embed="rId19">
            <a:extLst>
              <a:ext uri="{28A0092B-C50C-407E-A947-70E740481C1C}">
                <a14:useLocalDpi xmlns:a14="http://schemas.microsoft.com/office/drawing/2010/main" val="0"/>
              </a:ext>
            </a:extLst>
          </a:blip>
          <a:srcRect/>
          <a:stretch>
            <a:fillRect/>
          </a:stretch>
        </p:blipFill>
        <p:spPr bwMode="auto">
          <a:xfrm>
            <a:off x="442892" y="3046472"/>
            <a:ext cx="543885" cy="709021"/>
          </a:xfrm>
          <a:prstGeom prst="rect">
            <a:avLst/>
          </a:prstGeom>
          <a:noFill/>
        </p:spPr>
      </p:pic>
      <p:pic>
        <p:nvPicPr>
          <p:cNvPr id="129" name="Picture 128" descr="C:\Users\Manisha Kapasiawala\AppData\Local\Microsoft\Windows\INetCache\Content.Word\headshot.jpg">
            <a:extLst>
              <a:ext uri="{FF2B5EF4-FFF2-40B4-BE49-F238E27FC236}">
                <a16:creationId xmlns:a16="http://schemas.microsoft.com/office/drawing/2014/main" id="{00D1634A-7BC7-44C3-A1A6-BE89865C8FCD}"/>
              </a:ext>
            </a:extLst>
          </p:cNvPr>
          <p:cNvPicPr>
            <a:picLocks noChangeAspect="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1668555" y="4190600"/>
            <a:ext cx="480713" cy="640080"/>
          </a:xfrm>
          <a:prstGeom prst="rect">
            <a:avLst/>
          </a:prstGeom>
          <a:noFill/>
          <a:ln>
            <a:noFill/>
          </a:ln>
        </p:spPr>
      </p:pic>
      <p:pic>
        <p:nvPicPr>
          <p:cNvPr id="130" name="Picture 129" descr="C:\Users\scottal2\AppData\Local\Microsoft\Windows\Temporary Internet Files\Content.Outlook\4TFCHQLM\DSC_1852.jpg">
            <a:extLst>
              <a:ext uri="{FF2B5EF4-FFF2-40B4-BE49-F238E27FC236}">
                <a16:creationId xmlns:a16="http://schemas.microsoft.com/office/drawing/2014/main" id="{199F221B-AA41-40E6-A86D-97EB4395C7F3}"/>
              </a:ext>
            </a:extLst>
          </p:cNvPr>
          <p:cNvPicPr>
            <a:picLocks noChangeAspect="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5584311" y="2577009"/>
            <a:ext cx="512398" cy="640080"/>
          </a:xfrm>
          <a:prstGeom prst="rect">
            <a:avLst/>
          </a:prstGeom>
          <a:noFill/>
          <a:ln>
            <a:noFill/>
          </a:ln>
        </p:spPr>
      </p:pic>
      <p:pic>
        <p:nvPicPr>
          <p:cNvPr id="134" name="Picture 133" descr="C:\Users\scottal2\AppData\Local\Microsoft\Windows\Temporary Internet Files\Content.Outlook\4TFCHQLM\Photo for CSBC PSON Summer Undergraduate Research Program.JPG">
            <a:extLst>
              <a:ext uri="{FF2B5EF4-FFF2-40B4-BE49-F238E27FC236}">
                <a16:creationId xmlns:a16="http://schemas.microsoft.com/office/drawing/2014/main" id="{2D380554-0511-4E13-954E-444C16A5075A}"/>
              </a:ext>
            </a:extLst>
          </p:cNvPr>
          <p:cNvPicPr>
            <a:picLocks noChangeAspect="1"/>
          </p:cNvPicPr>
          <p:nvPr/>
        </p:nvPicPr>
        <p:blipFill rotWithShape="1">
          <a:blip r:embed="rId22" cstate="print">
            <a:extLst>
              <a:ext uri="{28A0092B-C50C-407E-A947-70E740481C1C}">
                <a14:useLocalDpi xmlns:a14="http://schemas.microsoft.com/office/drawing/2010/main" val="0"/>
              </a:ext>
            </a:extLst>
          </a:blip>
          <a:srcRect l="12000" r="12445"/>
          <a:stretch/>
        </p:blipFill>
        <p:spPr bwMode="auto">
          <a:xfrm>
            <a:off x="3653834" y="3234751"/>
            <a:ext cx="624409" cy="548640"/>
          </a:xfrm>
          <a:prstGeom prst="rect">
            <a:avLst/>
          </a:prstGeom>
          <a:noFill/>
          <a:ln>
            <a:noFill/>
          </a:ln>
          <a:extLst>
            <a:ext uri="{53640926-AAD7-44D8-BBD7-CCE9431645EC}">
              <a14:shadowObscured xmlns:a14="http://schemas.microsoft.com/office/drawing/2010/main"/>
            </a:ext>
          </a:extLst>
        </p:spPr>
      </p:pic>
      <p:pic>
        <p:nvPicPr>
          <p:cNvPr id="135" name="Picture 134" descr="C:\Users\scottal2\AppData\Local\Microsoft\Windows\Temporary Internet Files\Content.Outlook\4TFCHQLM\LabHeadshot.jpg">
            <a:extLst>
              <a:ext uri="{FF2B5EF4-FFF2-40B4-BE49-F238E27FC236}">
                <a16:creationId xmlns:a16="http://schemas.microsoft.com/office/drawing/2014/main" id="{2EFB0E9E-B616-4405-8053-291622CE2F2C}"/>
              </a:ext>
            </a:extLst>
          </p:cNvPr>
          <p:cNvPicPr>
            <a:picLocks noChangeAspect="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8080858" y="1960481"/>
            <a:ext cx="427393" cy="640080"/>
          </a:xfrm>
          <a:prstGeom prst="rect">
            <a:avLst/>
          </a:prstGeom>
          <a:noFill/>
          <a:ln>
            <a:noFill/>
          </a:ln>
        </p:spPr>
      </p:pic>
      <p:sp>
        <p:nvSpPr>
          <p:cNvPr id="4" name="TextBox 3">
            <a:extLst>
              <a:ext uri="{FF2B5EF4-FFF2-40B4-BE49-F238E27FC236}">
                <a16:creationId xmlns:a16="http://schemas.microsoft.com/office/drawing/2014/main" id="{5D2F32F7-E4E8-47F3-AC83-C250CFA1B874}"/>
              </a:ext>
            </a:extLst>
          </p:cNvPr>
          <p:cNvSpPr txBox="1"/>
          <p:nvPr/>
        </p:nvSpPr>
        <p:spPr>
          <a:xfrm>
            <a:off x="3833181" y="2062074"/>
            <a:ext cx="1045799" cy="1169551"/>
          </a:xfrm>
          <a:prstGeom prst="rect">
            <a:avLst/>
          </a:prstGeom>
          <a:solidFill>
            <a:schemeClr val="bg1"/>
          </a:solidFill>
        </p:spPr>
        <p:txBody>
          <a:bodyPr wrap="none" rtlCol="0">
            <a:spAutoFit/>
          </a:bodyPr>
          <a:lstStyle/>
          <a:p>
            <a:r>
              <a:rPr lang="en-US" sz="1400" dirty="0" err="1">
                <a:solidFill>
                  <a:srgbClr val="00B050"/>
                </a:solidFill>
              </a:rPr>
              <a:t>Aliasger</a:t>
            </a:r>
            <a:r>
              <a:rPr lang="en-US" sz="1400" dirty="0">
                <a:solidFill>
                  <a:srgbClr val="00B050"/>
                </a:solidFill>
              </a:rPr>
              <a:t> E.</a:t>
            </a:r>
          </a:p>
          <a:p>
            <a:r>
              <a:rPr lang="en-US" sz="1400" dirty="0">
                <a:solidFill>
                  <a:srgbClr val="00B050"/>
                </a:solidFill>
              </a:rPr>
              <a:t>Lauren P.</a:t>
            </a:r>
          </a:p>
          <a:p>
            <a:r>
              <a:rPr lang="en-US" sz="1400" dirty="0">
                <a:solidFill>
                  <a:srgbClr val="00B050"/>
                </a:solidFill>
              </a:rPr>
              <a:t>Christie K.</a:t>
            </a:r>
          </a:p>
          <a:p>
            <a:r>
              <a:rPr lang="en-US" sz="1400" dirty="0" err="1">
                <a:solidFill>
                  <a:srgbClr val="00B050"/>
                </a:solidFill>
              </a:rPr>
              <a:t>Viswajit</a:t>
            </a:r>
            <a:r>
              <a:rPr lang="en-US" sz="1400" dirty="0">
                <a:solidFill>
                  <a:srgbClr val="00B050"/>
                </a:solidFill>
              </a:rPr>
              <a:t> K.</a:t>
            </a:r>
          </a:p>
          <a:p>
            <a:r>
              <a:rPr lang="en-US" sz="1400" dirty="0">
                <a:solidFill>
                  <a:srgbClr val="00B050"/>
                </a:solidFill>
              </a:rPr>
              <a:t>Cameron H.</a:t>
            </a:r>
          </a:p>
        </p:txBody>
      </p:sp>
      <p:grpSp>
        <p:nvGrpSpPr>
          <p:cNvPr id="6" name="Group 5">
            <a:extLst>
              <a:ext uri="{FF2B5EF4-FFF2-40B4-BE49-F238E27FC236}">
                <a16:creationId xmlns:a16="http://schemas.microsoft.com/office/drawing/2014/main" id="{DFCA13EB-0F14-4571-9713-7E1DD2668A0C}"/>
              </a:ext>
            </a:extLst>
          </p:cNvPr>
          <p:cNvGrpSpPr/>
          <p:nvPr/>
        </p:nvGrpSpPr>
        <p:grpSpPr>
          <a:xfrm>
            <a:off x="4291428" y="263507"/>
            <a:ext cx="1991969" cy="745231"/>
            <a:chOff x="4921168" y="46694"/>
            <a:chExt cx="1991969" cy="745231"/>
          </a:xfrm>
        </p:grpSpPr>
        <p:sp>
          <p:nvSpPr>
            <p:cNvPr id="81" name="TextBox 80">
              <a:extLst>
                <a:ext uri="{FF2B5EF4-FFF2-40B4-BE49-F238E27FC236}">
                  <a16:creationId xmlns:a16="http://schemas.microsoft.com/office/drawing/2014/main" id="{00EDEE92-86EB-4487-9B39-0071286FFD40}"/>
                </a:ext>
              </a:extLst>
            </p:cNvPr>
            <p:cNvSpPr txBox="1"/>
            <p:nvPr/>
          </p:nvSpPr>
          <p:spPr>
            <a:xfrm>
              <a:off x="4921168" y="53261"/>
              <a:ext cx="1032004" cy="738664"/>
            </a:xfrm>
            <a:prstGeom prst="rect">
              <a:avLst/>
            </a:prstGeom>
            <a:solidFill>
              <a:schemeClr val="bg1"/>
            </a:solidFill>
          </p:spPr>
          <p:txBody>
            <a:bodyPr wrap="square" numCol="1" rtlCol="0">
              <a:spAutoFit/>
            </a:bodyPr>
            <a:lstStyle/>
            <a:p>
              <a:r>
                <a:rPr lang="en-US" sz="1400" dirty="0">
                  <a:solidFill>
                    <a:srgbClr val="00B050"/>
                  </a:solidFill>
                </a:rPr>
                <a:t>Meredith L.</a:t>
              </a:r>
            </a:p>
            <a:p>
              <a:r>
                <a:rPr lang="en-US" sz="1400" dirty="0">
                  <a:solidFill>
                    <a:srgbClr val="00B050"/>
                  </a:solidFill>
                </a:rPr>
                <a:t>Gabrielle R.</a:t>
              </a:r>
            </a:p>
            <a:p>
              <a:r>
                <a:rPr lang="en-US" sz="1400" dirty="0">
                  <a:solidFill>
                    <a:srgbClr val="00B050"/>
                  </a:solidFill>
                </a:rPr>
                <a:t>Paula F.</a:t>
              </a:r>
            </a:p>
          </p:txBody>
        </p:sp>
        <p:sp>
          <p:nvSpPr>
            <p:cNvPr id="83" name="TextBox 82">
              <a:extLst>
                <a:ext uri="{FF2B5EF4-FFF2-40B4-BE49-F238E27FC236}">
                  <a16:creationId xmlns:a16="http://schemas.microsoft.com/office/drawing/2014/main" id="{07571426-CC95-499B-9A79-BF27FE9DD22B}"/>
                </a:ext>
              </a:extLst>
            </p:cNvPr>
            <p:cNvSpPr txBox="1"/>
            <p:nvPr/>
          </p:nvSpPr>
          <p:spPr>
            <a:xfrm>
              <a:off x="5881133" y="46694"/>
              <a:ext cx="1032004" cy="738664"/>
            </a:xfrm>
            <a:prstGeom prst="rect">
              <a:avLst/>
            </a:prstGeom>
            <a:solidFill>
              <a:schemeClr val="bg1"/>
            </a:solidFill>
          </p:spPr>
          <p:txBody>
            <a:bodyPr wrap="square" numCol="1" rtlCol="0">
              <a:spAutoFit/>
            </a:bodyPr>
            <a:lstStyle/>
            <a:p>
              <a:r>
                <a:rPr lang="en-US" sz="1400" dirty="0">
                  <a:solidFill>
                    <a:srgbClr val="00B050"/>
                  </a:solidFill>
                </a:rPr>
                <a:t>Sami S.</a:t>
              </a:r>
            </a:p>
            <a:p>
              <a:r>
                <a:rPr lang="en-US" sz="1400" dirty="0" err="1">
                  <a:solidFill>
                    <a:srgbClr val="00B050"/>
                  </a:solidFill>
                </a:rPr>
                <a:t>Rupal</a:t>
              </a:r>
              <a:r>
                <a:rPr lang="en-US" sz="1400" dirty="0">
                  <a:solidFill>
                    <a:srgbClr val="00B050"/>
                  </a:solidFill>
                </a:rPr>
                <a:t> K.</a:t>
              </a:r>
            </a:p>
            <a:p>
              <a:r>
                <a:rPr lang="en-US" sz="1400" dirty="0" err="1">
                  <a:solidFill>
                    <a:srgbClr val="00B050"/>
                  </a:solidFill>
                </a:rPr>
                <a:t>Yunxin</a:t>
              </a:r>
              <a:r>
                <a:rPr lang="en-US" sz="1400" dirty="0">
                  <a:solidFill>
                    <a:srgbClr val="00B050"/>
                  </a:solidFill>
                </a:rPr>
                <a:t> O.</a:t>
              </a:r>
            </a:p>
          </p:txBody>
        </p:sp>
      </p:grpSp>
      <p:sp>
        <p:nvSpPr>
          <p:cNvPr id="12" name="TextBox 11">
            <a:extLst>
              <a:ext uri="{FF2B5EF4-FFF2-40B4-BE49-F238E27FC236}">
                <a16:creationId xmlns:a16="http://schemas.microsoft.com/office/drawing/2014/main" id="{F995B531-73DD-4070-BFFF-36C5B66AE132}"/>
              </a:ext>
            </a:extLst>
          </p:cNvPr>
          <p:cNvSpPr txBox="1"/>
          <p:nvPr/>
        </p:nvSpPr>
        <p:spPr>
          <a:xfrm>
            <a:off x="1979074" y="2341496"/>
            <a:ext cx="900759" cy="738664"/>
          </a:xfrm>
          <a:prstGeom prst="rect">
            <a:avLst/>
          </a:prstGeom>
          <a:solidFill>
            <a:schemeClr val="bg1"/>
          </a:solidFill>
        </p:spPr>
        <p:txBody>
          <a:bodyPr wrap="none" rtlCol="0">
            <a:spAutoFit/>
          </a:bodyPr>
          <a:lstStyle/>
          <a:p>
            <a:r>
              <a:rPr lang="en-US" sz="1400" dirty="0">
                <a:solidFill>
                  <a:srgbClr val="00B050"/>
                </a:solidFill>
              </a:rPr>
              <a:t>Kenna S.</a:t>
            </a:r>
          </a:p>
          <a:p>
            <a:r>
              <a:rPr lang="en-US" sz="1400" dirty="0">
                <a:solidFill>
                  <a:srgbClr val="00B050"/>
                </a:solidFill>
              </a:rPr>
              <a:t>Pu Z.</a:t>
            </a:r>
          </a:p>
          <a:p>
            <a:r>
              <a:rPr lang="en-US" sz="1400" dirty="0" err="1">
                <a:solidFill>
                  <a:srgbClr val="00B050"/>
                </a:solidFill>
              </a:rPr>
              <a:t>Zipeng</a:t>
            </a:r>
            <a:r>
              <a:rPr lang="en-US" sz="1400" dirty="0">
                <a:solidFill>
                  <a:srgbClr val="00B050"/>
                </a:solidFill>
              </a:rPr>
              <a:t> W.</a:t>
            </a:r>
          </a:p>
        </p:txBody>
      </p:sp>
      <p:sp>
        <p:nvSpPr>
          <p:cNvPr id="190" name="TextBox 189">
            <a:extLst>
              <a:ext uri="{FF2B5EF4-FFF2-40B4-BE49-F238E27FC236}">
                <a16:creationId xmlns:a16="http://schemas.microsoft.com/office/drawing/2014/main" id="{F33C7AD2-EEFC-4711-8B15-DCF1070BA362}"/>
              </a:ext>
            </a:extLst>
          </p:cNvPr>
          <p:cNvSpPr txBox="1"/>
          <p:nvPr/>
        </p:nvSpPr>
        <p:spPr>
          <a:xfrm>
            <a:off x="5151755" y="3371980"/>
            <a:ext cx="939616" cy="307777"/>
          </a:xfrm>
          <a:prstGeom prst="rect">
            <a:avLst/>
          </a:prstGeom>
          <a:solidFill>
            <a:schemeClr val="bg1"/>
          </a:solidFill>
        </p:spPr>
        <p:txBody>
          <a:bodyPr wrap="none" rtlCol="0">
            <a:spAutoFit/>
          </a:bodyPr>
          <a:lstStyle/>
          <a:p>
            <a:r>
              <a:rPr lang="en-US" sz="1400" dirty="0">
                <a:solidFill>
                  <a:srgbClr val="00B050"/>
                </a:solidFill>
              </a:rPr>
              <a:t>Vincent H.</a:t>
            </a:r>
          </a:p>
        </p:txBody>
      </p:sp>
    </p:spTree>
    <p:extLst>
      <p:ext uri="{BB962C8B-B14F-4D97-AF65-F5344CB8AC3E}">
        <p14:creationId xmlns:p14="http://schemas.microsoft.com/office/powerpoint/2010/main" val="964218161"/>
      </p:ext>
    </p:extLst>
  </p:cSld>
  <p:clrMapOvr>
    <a:masterClrMapping/>
  </p:clrMapOvr>
  <mc:AlternateContent xmlns:mc="http://schemas.openxmlformats.org/markup-compatibility/2006" xmlns:p14="http://schemas.microsoft.com/office/powerpoint/2010/main">
    <mc:Choice Requires="p14">
      <p:transition spd="slow" p14:dur="800">
        <p:fade/>
      </p:transition>
    </mc:Choice>
    <mc:Fallback xmlns="">
      <p:transition xmlns:p14="http://schemas.microsoft.com/office/powerpoint/2010/mai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a:grpSpLocks noChangeAspect="1"/>
          </p:cNvGrpSpPr>
          <p:nvPr/>
        </p:nvGrpSpPr>
        <p:grpSpPr>
          <a:xfrm>
            <a:off x="0" y="-7937"/>
            <a:ext cx="9144000" cy="1021812"/>
            <a:chOff x="1" y="1120441"/>
            <a:chExt cx="9143999" cy="1021812"/>
          </a:xfrm>
        </p:grpSpPr>
        <p:pic>
          <p:nvPicPr>
            <p:cNvPr id="7" name="Picture 5"/>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50093"/>
            <a:stretch/>
          </p:blipFill>
          <p:spPr bwMode="auto">
            <a:xfrm>
              <a:off x="4580467" y="1120441"/>
              <a:ext cx="4563533" cy="1021812"/>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8" name="Picture 7"/>
            <p:cNvPicPr>
              <a:picLocks noChangeAspect="1"/>
            </p:cNvPicPr>
            <p:nvPr/>
          </p:nvPicPr>
          <p:blipFill rotWithShape="1">
            <a:blip r:embed="rId3"/>
            <a:srcRect l="52899" r="8686"/>
            <a:stretch/>
          </p:blipFill>
          <p:spPr>
            <a:xfrm>
              <a:off x="1" y="1120441"/>
              <a:ext cx="4580466" cy="993628"/>
            </a:xfrm>
            <a:prstGeom prst="rect">
              <a:avLst/>
            </a:prstGeom>
          </p:spPr>
        </p:pic>
      </p:grpSp>
      <p:sp>
        <p:nvSpPr>
          <p:cNvPr id="10" name="Content Placeholder 9"/>
          <p:cNvSpPr>
            <a:spLocks noGrp="1"/>
          </p:cNvSpPr>
          <p:nvPr>
            <p:ph sz="quarter" idx="11"/>
          </p:nvPr>
        </p:nvSpPr>
        <p:spPr/>
        <p:txBody>
          <a:bodyPr/>
          <a:lstStyle/>
          <a:p>
            <a:pPr marL="0" indent="0">
              <a:buNone/>
            </a:pPr>
            <a:r>
              <a:rPr lang="en-US" i="1" dirty="0"/>
              <a:t>NCI Program Staff:</a:t>
            </a:r>
          </a:p>
          <a:p>
            <a:pPr marL="0" indent="0">
              <a:buNone/>
            </a:pPr>
            <a:r>
              <a:rPr lang="en-US" dirty="0"/>
              <a:t>Shannon Hughes, Nas Zahir, and Elyse Gillen</a:t>
            </a:r>
          </a:p>
          <a:p>
            <a:pPr marL="0" indent="0">
              <a:buNone/>
            </a:pPr>
            <a:endParaRPr lang="en-US" dirty="0"/>
          </a:p>
          <a:p>
            <a:pPr marL="0" indent="0">
              <a:buNone/>
            </a:pPr>
            <a:r>
              <a:rPr lang="en-US" i="1" dirty="0" err="1"/>
              <a:t>Leidos</a:t>
            </a:r>
            <a:r>
              <a:rPr lang="en-US" i="1" dirty="0"/>
              <a:t> Biomedical Research Staff:</a:t>
            </a:r>
          </a:p>
          <a:p>
            <a:pPr marL="0" indent="0">
              <a:buNone/>
            </a:pPr>
            <a:r>
              <a:rPr lang="en-US" dirty="0"/>
              <a:t>Alison Scott &amp; Corinne Zeitler</a:t>
            </a:r>
          </a:p>
          <a:p>
            <a:pPr marL="0" indent="0">
              <a:buNone/>
            </a:pPr>
            <a:endParaRPr lang="en-US" dirty="0"/>
          </a:p>
          <a:p>
            <a:pPr marL="0" indent="0">
              <a:buNone/>
            </a:pPr>
            <a:r>
              <a:rPr lang="en-US" i="1" dirty="0"/>
              <a:t>Sage Bionetworks Team:</a:t>
            </a:r>
          </a:p>
          <a:p>
            <a:pPr marL="0" indent="0">
              <a:buNone/>
            </a:pPr>
            <a:r>
              <a:rPr lang="en-US" dirty="0"/>
              <a:t>James Eddy &amp; Julie Bletz</a:t>
            </a:r>
          </a:p>
          <a:p>
            <a:pPr marL="0" indent="0">
              <a:buNone/>
            </a:pPr>
            <a:endParaRPr lang="en-US" dirty="0"/>
          </a:p>
          <a:p>
            <a:pPr marL="0" indent="0">
              <a:buNone/>
            </a:pPr>
            <a:endParaRPr lang="en-US" dirty="0"/>
          </a:p>
          <a:p>
            <a:endParaRPr lang="en-US" dirty="0"/>
          </a:p>
        </p:txBody>
      </p:sp>
    </p:spTree>
    <p:extLst>
      <p:ext uri="{BB962C8B-B14F-4D97-AF65-F5344CB8AC3E}">
        <p14:creationId xmlns:p14="http://schemas.microsoft.com/office/powerpoint/2010/main" val="146640955"/>
      </p:ext>
    </p:extLst>
  </p:cSld>
  <p:clrMapOvr>
    <a:masterClrMapping/>
  </p:clrMapOvr>
  <mc:AlternateContent xmlns:mc="http://schemas.openxmlformats.org/markup-compatibility/2006" xmlns:p14="http://schemas.microsoft.com/office/powerpoint/2010/main">
    <mc:Choice Requires="p14">
      <p:transition spd="slow" p14:dur="800">
        <p:fade/>
      </p:transition>
    </mc:Choice>
    <mc:Fallback xmlns="">
      <p:transition xmlns:p14="http://schemas.microsoft.com/office/powerpoint/2010/mai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Screen Clipping">
            <a:extLst>
              <a:ext uri="{FF2B5EF4-FFF2-40B4-BE49-F238E27FC236}">
                <a16:creationId xmlns:a16="http://schemas.microsoft.com/office/drawing/2014/main" id="{C31B4E81-C8B6-4E6D-AF4B-54BB379A86E0}"/>
              </a:ext>
            </a:extLst>
          </p:cNvPr>
          <p:cNvPicPr>
            <a:picLocks noChangeAspect="1"/>
          </p:cNvPicPr>
          <p:nvPr/>
        </p:nvPicPr>
        <p:blipFill rotWithShape="1">
          <a:blip r:embed="rId3"/>
          <a:srcRect t="4180"/>
          <a:stretch/>
        </p:blipFill>
        <p:spPr>
          <a:xfrm>
            <a:off x="0" y="543911"/>
            <a:ext cx="7135441" cy="4599589"/>
          </a:xfrm>
          <a:prstGeom prst="rect">
            <a:avLst/>
          </a:prstGeom>
        </p:spPr>
      </p:pic>
      <p:sp>
        <p:nvSpPr>
          <p:cNvPr id="4" name="Title 3"/>
          <p:cNvSpPr>
            <a:spLocks noGrp="1"/>
          </p:cNvSpPr>
          <p:nvPr>
            <p:ph type="title"/>
          </p:nvPr>
        </p:nvSpPr>
        <p:spPr>
          <a:xfrm>
            <a:off x="164891" y="120075"/>
            <a:ext cx="8165592" cy="317395"/>
          </a:xfrm>
        </p:spPr>
        <p:txBody>
          <a:bodyPr/>
          <a:lstStyle/>
          <a:p>
            <a:r>
              <a:rPr lang="en-US" b="1" dirty="0"/>
              <a:t>&gt;1.7M Americans will be diagnosed with cancer in 2018</a:t>
            </a:r>
            <a:endParaRPr lang="en-US" sz="2000" b="1" i="1" dirty="0"/>
          </a:p>
        </p:txBody>
      </p:sp>
      <p:sp>
        <p:nvSpPr>
          <p:cNvPr id="21" name="TextBox 20"/>
          <p:cNvSpPr txBox="1"/>
          <p:nvPr/>
        </p:nvSpPr>
        <p:spPr>
          <a:xfrm>
            <a:off x="6980842" y="4223360"/>
            <a:ext cx="2081382" cy="523220"/>
          </a:xfrm>
          <a:prstGeom prst="rect">
            <a:avLst/>
          </a:prstGeom>
          <a:noFill/>
        </p:spPr>
        <p:txBody>
          <a:bodyPr wrap="square" rtlCol="0">
            <a:spAutoFit/>
          </a:bodyPr>
          <a:lstStyle/>
          <a:p>
            <a:r>
              <a:rPr lang="en-US" sz="1400" dirty="0">
                <a:solidFill>
                  <a:srgbClr val="080808"/>
                </a:solidFill>
                <a:latin typeface="Arial Narrow" panose="020B0606020202030204" pitchFamily="34" charset="0"/>
              </a:rPr>
              <a:t>ACS 2018 Cancer Statistics: </a:t>
            </a:r>
            <a:r>
              <a:rPr lang="en-US" sz="1400" dirty="0">
                <a:solidFill>
                  <a:srgbClr val="080808"/>
                </a:solidFill>
                <a:latin typeface="Arial Narrow" panose="020B0606020202030204" pitchFamily="34" charset="0"/>
                <a:hlinkClick r:id="rId4"/>
              </a:rPr>
              <a:t>http://bit.ly/Cancer_stats</a:t>
            </a:r>
            <a:r>
              <a:rPr lang="en-US" sz="1400" dirty="0">
                <a:solidFill>
                  <a:srgbClr val="080808"/>
                </a:solidFill>
                <a:latin typeface="Arial Narrow" panose="020B0606020202030204" pitchFamily="34" charset="0"/>
              </a:rPr>
              <a:t>  </a:t>
            </a:r>
          </a:p>
        </p:txBody>
      </p:sp>
      <p:sp>
        <p:nvSpPr>
          <p:cNvPr id="12" name="TextBox 11">
            <a:extLst>
              <a:ext uri="{FF2B5EF4-FFF2-40B4-BE49-F238E27FC236}">
                <a16:creationId xmlns:a16="http://schemas.microsoft.com/office/drawing/2014/main" id="{FF8DD6AB-397B-4B4F-BD40-B6D0C0A28C15}"/>
              </a:ext>
            </a:extLst>
          </p:cNvPr>
          <p:cNvSpPr txBox="1"/>
          <p:nvPr/>
        </p:nvSpPr>
        <p:spPr>
          <a:xfrm>
            <a:off x="6980842" y="2955838"/>
            <a:ext cx="2081382" cy="738664"/>
          </a:xfrm>
          <a:prstGeom prst="rect">
            <a:avLst/>
          </a:prstGeom>
          <a:noFill/>
        </p:spPr>
        <p:txBody>
          <a:bodyPr wrap="square" rtlCol="0">
            <a:spAutoFit/>
          </a:bodyPr>
          <a:lstStyle/>
          <a:p>
            <a:r>
              <a:rPr lang="en-US" sz="1400" dirty="0">
                <a:solidFill>
                  <a:srgbClr val="080808"/>
                </a:solidFill>
                <a:latin typeface="Arial Narrow" panose="020B0606020202030204" pitchFamily="34" charset="0"/>
              </a:rPr>
              <a:t>*These numbers exclude skin cancers and </a:t>
            </a:r>
            <a:r>
              <a:rPr lang="en-US" sz="1400" i="1" dirty="0">
                <a:solidFill>
                  <a:srgbClr val="080808"/>
                </a:solidFill>
                <a:latin typeface="Arial Narrow" panose="020B0606020202030204" pitchFamily="34" charset="0"/>
              </a:rPr>
              <a:t>in situ</a:t>
            </a:r>
            <a:r>
              <a:rPr lang="en-US" sz="1400" dirty="0">
                <a:solidFill>
                  <a:srgbClr val="080808"/>
                </a:solidFill>
                <a:latin typeface="Arial Narrow" panose="020B0606020202030204" pitchFamily="34" charset="0"/>
              </a:rPr>
              <a:t> carcinomas</a:t>
            </a:r>
          </a:p>
        </p:txBody>
      </p:sp>
    </p:spTree>
    <p:extLst>
      <p:ext uri="{BB962C8B-B14F-4D97-AF65-F5344CB8AC3E}">
        <p14:creationId xmlns:p14="http://schemas.microsoft.com/office/powerpoint/2010/main" val="4026414693"/>
      </p:ext>
    </p:extLst>
  </p:cSld>
  <p:clrMapOvr>
    <a:masterClrMapping/>
  </p:clrMapOvr>
  <mc:AlternateContent xmlns:mc="http://schemas.openxmlformats.org/markup-compatibility/2006" xmlns:p14="http://schemas.microsoft.com/office/powerpoint/2010/main">
    <mc:Choice Requires="p14">
      <p:transition spd="slow" p14:dur="800">
        <p:fade/>
      </p:transition>
    </mc:Choice>
    <mc:Fallback xmlns="">
      <p:transition xmlns:p14="http://schemas.microsoft.com/office/powerpoint/2010/mai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64891" y="120075"/>
            <a:ext cx="8165592" cy="317395"/>
          </a:xfrm>
        </p:spPr>
        <p:txBody>
          <a:bodyPr/>
          <a:lstStyle/>
          <a:p>
            <a:r>
              <a:rPr lang="en-US" sz="2000" b="1" dirty="0"/>
              <a:t>But…Progress is Hopeful and More Work Needs to be Done</a:t>
            </a:r>
            <a:endParaRPr lang="en-US" sz="2000" b="1" i="1" dirty="0"/>
          </a:p>
        </p:txBody>
      </p:sp>
      <p:sp>
        <p:nvSpPr>
          <p:cNvPr id="21" name="TextBox 20"/>
          <p:cNvSpPr txBox="1"/>
          <p:nvPr/>
        </p:nvSpPr>
        <p:spPr>
          <a:xfrm>
            <a:off x="6980842" y="4223360"/>
            <a:ext cx="2081382" cy="738664"/>
          </a:xfrm>
          <a:prstGeom prst="rect">
            <a:avLst/>
          </a:prstGeom>
          <a:noFill/>
        </p:spPr>
        <p:txBody>
          <a:bodyPr wrap="square" rtlCol="0">
            <a:spAutoFit/>
          </a:bodyPr>
          <a:lstStyle/>
          <a:p>
            <a:r>
              <a:rPr lang="en-US" sz="1400" dirty="0">
                <a:solidFill>
                  <a:srgbClr val="080808"/>
                </a:solidFill>
                <a:latin typeface="Arial Narrow" panose="020B0606020202030204" pitchFamily="34" charset="0"/>
              </a:rPr>
              <a:t>Modified from ACS 2018 Cancer Statistics: </a:t>
            </a:r>
            <a:r>
              <a:rPr lang="en-US" sz="1400" dirty="0">
                <a:solidFill>
                  <a:srgbClr val="080808"/>
                </a:solidFill>
                <a:latin typeface="Arial Narrow" panose="020B0606020202030204" pitchFamily="34" charset="0"/>
                <a:hlinkClick r:id="rId3"/>
              </a:rPr>
              <a:t>http://bit.ly/Cancer_stats</a:t>
            </a:r>
            <a:r>
              <a:rPr lang="en-US" sz="1400" dirty="0">
                <a:solidFill>
                  <a:srgbClr val="080808"/>
                </a:solidFill>
                <a:latin typeface="Arial Narrow" panose="020B0606020202030204" pitchFamily="34" charset="0"/>
              </a:rPr>
              <a:t>  </a:t>
            </a:r>
          </a:p>
        </p:txBody>
      </p:sp>
      <p:sp>
        <p:nvSpPr>
          <p:cNvPr id="12" name="TextBox 11">
            <a:extLst>
              <a:ext uri="{FF2B5EF4-FFF2-40B4-BE49-F238E27FC236}">
                <a16:creationId xmlns:a16="http://schemas.microsoft.com/office/drawing/2014/main" id="{FF8DD6AB-397B-4B4F-BD40-B6D0C0A28C15}"/>
              </a:ext>
            </a:extLst>
          </p:cNvPr>
          <p:cNvSpPr txBox="1"/>
          <p:nvPr/>
        </p:nvSpPr>
        <p:spPr>
          <a:xfrm>
            <a:off x="6966308" y="565886"/>
            <a:ext cx="2081382" cy="954107"/>
          </a:xfrm>
          <a:prstGeom prst="rect">
            <a:avLst/>
          </a:prstGeom>
          <a:noFill/>
        </p:spPr>
        <p:txBody>
          <a:bodyPr wrap="square" rtlCol="0">
            <a:spAutoFit/>
          </a:bodyPr>
          <a:lstStyle/>
          <a:p>
            <a:r>
              <a:rPr lang="en-US" sz="1400" dirty="0">
                <a:solidFill>
                  <a:srgbClr val="080808"/>
                </a:solidFill>
                <a:latin typeface="Arial Narrow" panose="020B0606020202030204" pitchFamily="34" charset="0"/>
              </a:rPr>
              <a:t>The incidence of cancer is decreasing for the most common types – but there are exceptions</a:t>
            </a:r>
          </a:p>
        </p:txBody>
      </p:sp>
      <p:pic>
        <p:nvPicPr>
          <p:cNvPr id="8" name="Picture 7" descr="Screen Clipping">
            <a:extLst>
              <a:ext uri="{FF2B5EF4-FFF2-40B4-BE49-F238E27FC236}">
                <a16:creationId xmlns:a16="http://schemas.microsoft.com/office/drawing/2014/main" id="{701C50E1-066B-450B-88D7-0982946753FE}"/>
              </a:ext>
            </a:extLst>
          </p:cNvPr>
          <p:cNvPicPr>
            <a:picLocks noChangeAspect="1"/>
          </p:cNvPicPr>
          <p:nvPr/>
        </p:nvPicPr>
        <p:blipFill>
          <a:blip r:embed="rId4"/>
          <a:stretch>
            <a:fillRect/>
          </a:stretch>
        </p:blipFill>
        <p:spPr>
          <a:xfrm>
            <a:off x="0" y="774226"/>
            <a:ext cx="4991139" cy="3706706"/>
          </a:xfrm>
          <a:prstGeom prst="rect">
            <a:avLst/>
          </a:prstGeom>
        </p:spPr>
      </p:pic>
      <p:grpSp>
        <p:nvGrpSpPr>
          <p:cNvPr id="15" name="Group 14">
            <a:extLst>
              <a:ext uri="{FF2B5EF4-FFF2-40B4-BE49-F238E27FC236}">
                <a16:creationId xmlns:a16="http://schemas.microsoft.com/office/drawing/2014/main" id="{D4246E3A-5627-4E32-B034-B9E0917911CC}"/>
              </a:ext>
            </a:extLst>
          </p:cNvPr>
          <p:cNvGrpSpPr/>
          <p:nvPr/>
        </p:nvGrpSpPr>
        <p:grpSpPr>
          <a:xfrm>
            <a:off x="4430124" y="1574067"/>
            <a:ext cx="3782821" cy="2357992"/>
            <a:chOff x="4430124" y="1574067"/>
            <a:chExt cx="3782821" cy="2357992"/>
          </a:xfrm>
        </p:grpSpPr>
        <p:pic>
          <p:nvPicPr>
            <p:cNvPr id="11" name="Picture 10" descr="Screen Clipping">
              <a:extLst>
                <a:ext uri="{FF2B5EF4-FFF2-40B4-BE49-F238E27FC236}">
                  <a16:creationId xmlns:a16="http://schemas.microsoft.com/office/drawing/2014/main" id="{B6EBB77D-51E2-4708-81B6-7A0A806D53C9}"/>
                </a:ext>
              </a:extLst>
            </p:cNvPr>
            <p:cNvPicPr>
              <a:picLocks noChangeAspect="1"/>
            </p:cNvPicPr>
            <p:nvPr/>
          </p:nvPicPr>
          <p:blipFill rotWithShape="1">
            <a:blip r:embed="rId5"/>
            <a:srcRect t="32346"/>
            <a:stretch/>
          </p:blipFill>
          <p:spPr>
            <a:xfrm>
              <a:off x="4430124" y="1574067"/>
              <a:ext cx="3782821" cy="2357992"/>
            </a:xfrm>
            <a:prstGeom prst="rect">
              <a:avLst/>
            </a:prstGeom>
          </p:spPr>
        </p:pic>
        <p:sp>
          <p:nvSpPr>
            <p:cNvPr id="13" name="TextBox 12">
              <a:extLst>
                <a:ext uri="{FF2B5EF4-FFF2-40B4-BE49-F238E27FC236}">
                  <a16:creationId xmlns:a16="http://schemas.microsoft.com/office/drawing/2014/main" id="{77581CBA-FCCB-4E61-9017-E466D008E0AF}"/>
                </a:ext>
              </a:extLst>
            </p:cNvPr>
            <p:cNvSpPr txBox="1"/>
            <p:nvPr/>
          </p:nvSpPr>
          <p:spPr>
            <a:xfrm>
              <a:off x="4939100" y="1687472"/>
              <a:ext cx="3273845" cy="338554"/>
            </a:xfrm>
            <a:prstGeom prst="rect">
              <a:avLst/>
            </a:prstGeom>
            <a:noFill/>
          </p:spPr>
          <p:txBody>
            <a:bodyPr wrap="none" rtlCol="0">
              <a:spAutoFit/>
            </a:bodyPr>
            <a:lstStyle/>
            <a:p>
              <a:r>
                <a:rPr lang="en-US" sz="1600" dirty="0">
                  <a:solidFill>
                    <a:schemeClr val="tx1">
                      <a:lumMod val="50000"/>
                    </a:schemeClr>
                  </a:solidFill>
                </a:rPr>
                <a:t>Female Cancer Death Rates (to 2015)</a:t>
              </a:r>
            </a:p>
          </p:txBody>
        </p:sp>
      </p:grpSp>
      <p:sp>
        <p:nvSpPr>
          <p:cNvPr id="14" name="Rectangle 13">
            <a:extLst>
              <a:ext uri="{FF2B5EF4-FFF2-40B4-BE49-F238E27FC236}">
                <a16:creationId xmlns:a16="http://schemas.microsoft.com/office/drawing/2014/main" id="{8FB89762-3514-4C25-B818-159FAF257732}"/>
              </a:ext>
            </a:extLst>
          </p:cNvPr>
          <p:cNvSpPr/>
          <p:nvPr/>
        </p:nvSpPr>
        <p:spPr>
          <a:xfrm>
            <a:off x="7657171" y="3010829"/>
            <a:ext cx="555774" cy="921230"/>
          </a:xfrm>
          <a:prstGeom prst="rect">
            <a:avLst/>
          </a:prstGeom>
          <a:noFill/>
          <a:ln w="5715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9770508"/>
      </p:ext>
    </p:extLst>
  </p:cSld>
  <p:clrMapOvr>
    <a:masterClrMapping/>
  </p:clrMapOvr>
  <mc:AlternateContent xmlns:mc="http://schemas.openxmlformats.org/markup-compatibility/2006" xmlns:p14="http://schemas.microsoft.com/office/powerpoint/2010/main">
    <mc:Choice Requires="p14">
      <p:transition spd="slow" p14:dur="800">
        <p:fade/>
      </p:transition>
    </mc:Choice>
    <mc:Fallback xmlns="">
      <p:transition xmlns:p14="http://schemas.microsoft.com/office/powerpoint/2010/mai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57944" y="657915"/>
            <a:ext cx="8501769" cy="317395"/>
          </a:xfrm>
        </p:spPr>
        <p:txBody>
          <a:bodyPr/>
          <a:lstStyle/>
          <a:p>
            <a:br>
              <a:rPr lang="en-US" b="1" dirty="0"/>
            </a:br>
            <a:br>
              <a:rPr lang="en-US" b="1" dirty="0"/>
            </a:br>
            <a:r>
              <a:rPr lang="en-US" b="1" dirty="0"/>
              <a:t>Can we bring new approaches to cancer research?</a:t>
            </a:r>
            <a:br>
              <a:rPr lang="en-US" b="1" dirty="0"/>
            </a:br>
            <a:r>
              <a:rPr lang="en-US" sz="1800" b="1" dirty="0"/>
              <a:t>How Things Appear is Always a Matter of Perspective . . .</a:t>
            </a:r>
            <a:br>
              <a:rPr lang="en-US" b="1" i="1" dirty="0"/>
            </a:br>
            <a:endParaRPr lang="en-US" sz="2000" b="1" i="1" dirty="0"/>
          </a:p>
        </p:txBody>
      </p:sp>
      <p:grpSp>
        <p:nvGrpSpPr>
          <p:cNvPr id="3" name="Group 2">
            <a:extLst>
              <a:ext uri="{FF2B5EF4-FFF2-40B4-BE49-F238E27FC236}">
                <a16:creationId xmlns:a16="http://schemas.microsoft.com/office/drawing/2014/main" id="{EA3CF1CF-4648-4247-A585-8BEFC1F7892C}"/>
              </a:ext>
            </a:extLst>
          </p:cNvPr>
          <p:cNvGrpSpPr/>
          <p:nvPr/>
        </p:nvGrpSpPr>
        <p:grpSpPr>
          <a:xfrm>
            <a:off x="1463265" y="3038096"/>
            <a:ext cx="7291387" cy="1775607"/>
            <a:chOff x="1463265" y="3038096"/>
            <a:chExt cx="7291387" cy="1775607"/>
          </a:xfrm>
        </p:grpSpPr>
        <p:pic>
          <p:nvPicPr>
            <p:cNvPr id="2" name="Picture 1"/>
            <p:cNvPicPr>
              <a:picLocks noChangeAspect="1"/>
            </p:cNvPicPr>
            <p:nvPr/>
          </p:nvPicPr>
          <p:blipFill>
            <a:blip r:embed="rId3"/>
            <a:stretch>
              <a:fillRect/>
            </a:stretch>
          </p:blipFill>
          <p:spPr>
            <a:xfrm>
              <a:off x="5599761" y="3038096"/>
              <a:ext cx="3154891" cy="1774627"/>
            </a:xfrm>
            <a:prstGeom prst="rect">
              <a:avLst/>
            </a:prstGeom>
            <a:ln>
              <a:noFill/>
            </a:ln>
            <a:effectLst>
              <a:outerShdw blurRad="292100" dist="139700" dir="2700000" algn="tl" rotWithShape="0">
                <a:srgbClr val="333333">
                  <a:alpha val="65000"/>
                </a:srgbClr>
              </a:outerShdw>
            </a:effectLst>
          </p:spPr>
        </p:pic>
        <p:pic>
          <p:nvPicPr>
            <p:cNvPr id="1026" name="Picture 2" descr="http://media.npr.org/assets/img/2013/08/08/physics-girls_wide-07cae87558f4b42b2e340ec07e7ee3aa0a1d499b-s800-c85.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63265" y="3068925"/>
              <a:ext cx="3108735" cy="174477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rgbClr val="FFFFFF"/>
                  </a:solidFill>
                </a14:hiddenFill>
              </a:ext>
            </a:extLst>
          </p:spPr>
        </p:pic>
      </p:grpSp>
      <p:pic>
        <p:nvPicPr>
          <p:cNvPr id="6" name="Picture 5"/>
          <p:cNvPicPr>
            <a:picLocks noChangeAspect="1"/>
          </p:cNvPicPr>
          <p:nvPr/>
        </p:nvPicPr>
        <p:blipFill>
          <a:blip r:embed="rId5"/>
          <a:stretch>
            <a:fillRect/>
          </a:stretch>
        </p:blipFill>
        <p:spPr>
          <a:xfrm>
            <a:off x="600250" y="1068638"/>
            <a:ext cx="3681740" cy="2074047"/>
          </a:xfrm>
          <a:prstGeom prst="rect">
            <a:avLst/>
          </a:prstGeom>
          <a:ln>
            <a:noFill/>
          </a:ln>
          <a:effectLst>
            <a:outerShdw blurRad="292100" dist="139700" dir="2700000" algn="tl" rotWithShape="0">
              <a:srgbClr val="333333">
                <a:alpha val="65000"/>
              </a:srgbClr>
            </a:outerShdw>
          </a:effectLst>
        </p:spPr>
      </p:pic>
      <p:pic>
        <p:nvPicPr>
          <p:cNvPr id="7" name="Picture 6"/>
          <p:cNvPicPr>
            <a:picLocks noChangeAspect="1"/>
          </p:cNvPicPr>
          <p:nvPr/>
        </p:nvPicPr>
        <p:blipFill>
          <a:blip r:embed="rId6"/>
          <a:stretch>
            <a:fillRect/>
          </a:stretch>
        </p:blipFill>
        <p:spPr>
          <a:xfrm>
            <a:off x="4929705" y="1068638"/>
            <a:ext cx="3630935" cy="204542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117343128"/>
      </p:ext>
    </p:extLst>
  </p:cSld>
  <p:clrMapOvr>
    <a:masterClrMapping/>
  </p:clrMapOvr>
  <mc:AlternateContent xmlns:mc="http://schemas.openxmlformats.org/markup-compatibility/2006" xmlns:p14="http://schemas.microsoft.com/office/powerpoint/2010/main">
    <mc:Choice Requires="p14">
      <p:transition spd="slow" p14:dur="800">
        <p:fade/>
      </p:transition>
    </mc:Choice>
    <mc:Fallback xmlns="">
      <p:transition xmlns:p14="http://schemas.microsoft.com/office/powerpoint/2010/mai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6698" y="48341"/>
            <a:ext cx="9089137" cy="371328"/>
          </a:xfrm>
        </p:spPr>
        <p:txBody>
          <a:bodyPr/>
          <a:lstStyle/>
          <a:p>
            <a:r>
              <a:rPr lang="en-US" sz="2000" dirty="0"/>
              <a:t>The PS-ON and CSBC investigators bring new approaches to cancer research</a:t>
            </a:r>
          </a:p>
        </p:txBody>
      </p:sp>
      <p:pic>
        <p:nvPicPr>
          <p:cNvPr id="1026" name="Picture 2" descr="ISB-Trinity"/>
          <p:cNvPicPr>
            <a:picLocks noGrp="1" noChangeAspect="1" noChangeArrowheads="1"/>
          </p:cNvPicPr>
          <p:nvPr>
            <p:ph sz="quarter" idx="4294967295"/>
          </p:nvPr>
        </p:nvPicPr>
        <p:blipFill rotWithShape="1">
          <a:blip r:embed="rId2">
            <a:extLst>
              <a:ext uri="{28A0092B-C50C-407E-A947-70E740481C1C}">
                <a14:useLocalDpi xmlns:a14="http://schemas.microsoft.com/office/drawing/2010/main" val="0"/>
              </a:ext>
            </a:extLst>
          </a:blip>
          <a:srcRect l="6657" t="8401" r="6562" b="8884"/>
          <a:stretch/>
        </p:blipFill>
        <p:spPr bwMode="auto">
          <a:xfrm>
            <a:off x="1779298" y="608904"/>
            <a:ext cx="5157595" cy="394902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0" y="4815777"/>
            <a:ext cx="2705869" cy="276999"/>
          </a:xfrm>
          <a:prstGeom prst="rect">
            <a:avLst/>
          </a:prstGeom>
          <a:noFill/>
        </p:spPr>
        <p:txBody>
          <a:bodyPr wrap="none" rtlCol="0">
            <a:spAutoFit/>
          </a:bodyPr>
          <a:lstStyle/>
          <a:p>
            <a:r>
              <a:rPr lang="en-US" sz="1200" dirty="0"/>
              <a:t>Modified figure from systemsbiology.org</a:t>
            </a:r>
          </a:p>
        </p:txBody>
      </p:sp>
      <p:sp>
        <p:nvSpPr>
          <p:cNvPr id="7" name="TextBox 6"/>
          <p:cNvSpPr txBox="1"/>
          <p:nvPr/>
        </p:nvSpPr>
        <p:spPr>
          <a:xfrm>
            <a:off x="4395627" y="530563"/>
            <a:ext cx="2733697" cy="369332"/>
          </a:xfrm>
          <a:prstGeom prst="rect">
            <a:avLst/>
          </a:prstGeom>
          <a:solidFill>
            <a:schemeClr val="bg1"/>
          </a:solidFill>
        </p:spPr>
        <p:txBody>
          <a:bodyPr wrap="none" rtlCol="0">
            <a:spAutoFit/>
          </a:bodyPr>
          <a:lstStyle/>
          <a:p>
            <a:r>
              <a:rPr lang="en-US" dirty="0">
                <a:solidFill>
                  <a:schemeClr val="accent1"/>
                </a:solidFill>
              </a:rPr>
              <a:t>Complex Cancer Questions</a:t>
            </a:r>
          </a:p>
        </p:txBody>
      </p:sp>
      <p:sp>
        <p:nvSpPr>
          <p:cNvPr id="9" name="TextBox 8"/>
          <p:cNvSpPr txBox="1"/>
          <p:nvPr/>
        </p:nvSpPr>
        <p:spPr>
          <a:xfrm>
            <a:off x="5228260" y="3997996"/>
            <a:ext cx="3752309" cy="646331"/>
          </a:xfrm>
          <a:prstGeom prst="rect">
            <a:avLst/>
          </a:prstGeom>
          <a:solidFill>
            <a:schemeClr val="bg1"/>
          </a:solidFill>
        </p:spPr>
        <p:txBody>
          <a:bodyPr wrap="none" rtlCol="0">
            <a:spAutoFit/>
          </a:bodyPr>
          <a:lstStyle/>
          <a:p>
            <a:r>
              <a:rPr lang="en-US" dirty="0">
                <a:solidFill>
                  <a:schemeClr val="accent1"/>
                </a:solidFill>
              </a:rPr>
              <a:t>Physical science-based measurements</a:t>
            </a:r>
          </a:p>
          <a:p>
            <a:r>
              <a:rPr lang="en-US" dirty="0">
                <a:solidFill>
                  <a:schemeClr val="accent1"/>
                </a:solidFill>
              </a:rPr>
              <a:t>High-throughput measurements</a:t>
            </a:r>
          </a:p>
        </p:txBody>
      </p:sp>
      <p:sp>
        <p:nvSpPr>
          <p:cNvPr id="10" name="TextBox 9"/>
          <p:cNvSpPr txBox="1"/>
          <p:nvPr/>
        </p:nvSpPr>
        <p:spPr>
          <a:xfrm>
            <a:off x="155645" y="2334062"/>
            <a:ext cx="2419509" cy="923330"/>
          </a:xfrm>
          <a:prstGeom prst="rect">
            <a:avLst/>
          </a:prstGeom>
          <a:solidFill>
            <a:schemeClr val="bg1"/>
          </a:solidFill>
        </p:spPr>
        <p:txBody>
          <a:bodyPr wrap="none" rtlCol="0">
            <a:spAutoFit/>
          </a:bodyPr>
          <a:lstStyle/>
          <a:p>
            <a:r>
              <a:rPr lang="en-US" dirty="0">
                <a:solidFill>
                  <a:schemeClr val="accent1"/>
                </a:solidFill>
              </a:rPr>
              <a:t>New theory</a:t>
            </a:r>
          </a:p>
          <a:p>
            <a:r>
              <a:rPr lang="en-US" dirty="0">
                <a:solidFill>
                  <a:schemeClr val="accent1"/>
                </a:solidFill>
              </a:rPr>
              <a:t>Mathematical modeling</a:t>
            </a:r>
          </a:p>
          <a:p>
            <a:r>
              <a:rPr lang="en-US" dirty="0">
                <a:solidFill>
                  <a:schemeClr val="accent1"/>
                </a:solidFill>
              </a:rPr>
              <a:t>Big data analysis</a:t>
            </a:r>
          </a:p>
        </p:txBody>
      </p:sp>
      <p:sp>
        <p:nvSpPr>
          <p:cNvPr id="8" name="Title 3">
            <a:extLst>
              <a:ext uri="{FF2B5EF4-FFF2-40B4-BE49-F238E27FC236}">
                <a16:creationId xmlns:a16="http://schemas.microsoft.com/office/drawing/2014/main" id="{2FF759FC-8F6F-4D7F-AE87-44F08142AABC}"/>
              </a:ext>
            </a:extLst>
          </p:cNvPr>
          <p:cNvSpPr txBox="1">
            <a:spLocks/>
          </p:cNvSpPr>
          <p:nvPr/>
        </p:nvSpPr>
        <p:spPr bwMode="auto">
          <a:xfrm>
            <a:off x="155645" y="608904"/>
            <a:ext cx="2618443" cy="794124"/>
          </a:xfrm>
          <a:prstGeom prst="rect">
            <a:avLst/>
          </a:prstGeom>
          <a:noFill/>
          <a:ln w="38100">
            <a:solidFill>
              <a:schemeClr val="accent1"/>
            </a:solid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b" anchorCtr="0" compatLnSpc="1">
            <a:prstTxWarp prst="textNoShape">
              <a:avLst/>
            </a:prstTxWarp>
            <a:noAutofit/>
          </a:bodyPr>
          <a:lstStyle>
            <a:lvl1pPr algn="l" defTabSz="457200" rtl="0" eaLnBrk="1" fontAlgn="base" hangingPunct="1">
              <a:lnSpc>
                <a:spcPct val="90000"/>
              </a:lnSpc>
              <a:spcBef>
                <a:spcPct val="0"/>
              </a:spcBef>
              <a:spcAft>
                <a:spcPct val="0"/>
              </a:spcAft>
              <a:defRPr sz="2400" b="0" kern="1200" baseline="0">
                <a:solidFill>
                  <a:srgbClr val="123E57"/>
                </a:solidFill>
                <a:latin typeface="+mj-lt"/>
                <a:ea typeface="ＭＳ Ｐゴシック" charset="0"/>
                <a:cs typeface="SapientSansBold"/>
              </a:defRPr>
            </a:lvl1pPr>
            <a:lvl2pPr algn="l" defTabSz="457200" rtl="0" eaLnBrk="1" fontAlgn="base" hangingPunct="1">
              <a:spcBef>
                <a:spcPct val="0"/>
              </a:spcBef>
              <a:spcAft>
                <a:spcPct val="0"/>
              </a:spcAft>
              <a:defRPr sz="3700">
                <a:solidFill>
                  <a:schemeClr val="tx2"/>
                </a:solidFill>
                <a:latin typeface="SapientCentroSlab-Light" charset="0"/>
                <a:ea typeface="ＭＳ Ｐゴシック" charset="0"/>
              </a:defRPr>
            </a:lvl2pPr>
            <a:lvl3pPr algn="l" defTabSz="457200" rtl="0" eaLnBrk="1" fontAlgn="base" hangingPunct="1">
              <a:spcBef>
                <a:spcPct val="0"/>
              </a:spcBef>
              <a:spcAft>
                <a:spcPct val="0"/>
              </a:spcAft>
              <a:defRPr sz="3700">
                <a:solidFill>
                  <a:schemeClr val="tx2"/>
                </a:solidFill>
                <a:latin typeface="SapientCentroSlab-Light" charset="0"/>
                <a:ea typeface="ＭＳ Ｐゴシック" charset="0"/>
              </a:defRPr>
            </a:lvl3pPr>
            <a:lvl4pPr algn="l" defTabSz="457200" rtl="0" eaLnBrk="1" fontAlgn="base" hangingPunct="1">
              <a:spcBef>
                <a:spcPct val="0"/>
              </a:spcBef>
              <a:spcAft>
                <a:spcPct val="0"/>
              </a:spcAft>
              <a:defRPr sz="3700">
                <a:solidFill>
                  <a:schemeClr val="tx2"/>
                </a:solidFill>
                <a:latin typeface="SapientCentroSlab-Light" charset="0"/>
                <a:ea typeface="ＭＳ Ｐゴシック" charset="0"/>
              </a:defRPr>
            </a:lvl4pPr>
            <a:lvl5pPr algn="l" defTabSz="457200" rtl="0" eaLnBrk="1" fontAlgn="base" hangingPunct="1">
              <a:spcBef>
                <a:spcPct val="0"/>
              </a:spcBef>
              <a:spcAft>
                <a:spcPct val="0"/>
              </a:spcAft>
              <a:defRPr sz="3700">
                <a:solidFill>
                  <a:schemeClr val="tx2"/>
                </a:solidFill>
                <a:latin typeface="SapientCentroSlab-Light" charset="0"/>
                <a:ea typeface="ＭＳ Ｐゴシック" charset="0"/>
              </a:defRPr>
            </a:lvl5pPr>
            <a:lvl6pPr marL="457200" algn="l" defTabSz="457200" rtl="0" eaLnBrk="1" fontAlgn="base" hangingPunct="1">
              <a:spcBef>
                <a:spcPct val="0"/>
              </a:spcBef>
              <a:spcAft>
                <a:spcPct val="0"/>
              </a:spcAft>
              <a:defRPr sz="3700">
                <a:solidFill>
                  <a:schemeClr val="tx2"/>
                </a:solidFill>
                <a:latin typeface="SapientCentroSlab-Light" charset="0"/>
                <a:ea typeface="ＭＳ Ｐゴシック" charset="0"/>
              </a:defRPr>
            </a:lvl6pPr>
            <a:lvl7pPr marL="914400" algn="l" defTabSz="457200" rtl="0" eaLnBrk="1" fontAlgn="base" hangingPunct="1">
              <a:spcBef>
                <a:spcPct val="0"/>
              </a:spcBef>
              <a:spcAft>
                <a:spcPct val="0"/>
              </a:spcAft>
              <a:defRPr sz="3700">
                <a:solidFill>
                  <a:schemeClr val="tx2"/>
                </a:solidFill>
                <a:latin typeface="SapientCentroSlab-Light" charset="0"/>
                <a:ea typeface="ＭＳ Ｐゴシック" charset="0"/>
              </a:defRPr>
            </a:lvl7pPr>
            <a:lvl8pPr marL="1371600" algn="l" defTabSz="457200" rtl="0" eaLnBrk="1" fontAlgn="base" hangingPunct="1">
              <a:spcBef>
                <a:spcPct val="0"/>
              </a:spcBef>
              <a:spcAft>
                <a:spcPct val="0"/>
              </a:spcAft>
              <a:defRPr sz="3700">
                <a:solidFill>
                  <a:schemeClr val="tx2"/>
                </a:solidFill>
                <a:latin typeface="SapientCentroSlab-Light" charset="0"/>
                <a:ea typeface="ＭＳ Ｐゴシック" charset="0"/>
              </a:defRPr>
            </a:lvl8pPr>
            <a:lvl9pPr marL="1828800" algn="l" defTabSz="457200" rtl="0" eaLnBrk="1" fontAlgn="base" hangingPunct="1">
              <a:spcBef>
                <a:spcPct val="0"/>
              </a:spcBef>
              <a:spcAft>
                <a:spcPct val="0"/>
              </a:spcAft>
              <a:defRPr sz="3700">
                <a:solidFill>
                  <a:schemeClr val="tx2"/>
                </a:solidFill>
                <a:latin typeface="SapientCentroSlab-Light" charset="0"/>
                <a:ea typeface="ＭＳ Ｐゴシック" charset="0"/>
              </a:defRPr>
            </a:lvl9pPr>
          </a:lstStyle>
          <a:p>
            <a:pPr algn="ctr"/>
            <a:r>
              <a:rPr lang="en-US" sz="1800" dirty="0"/>
              <a:t>Multiple Viewpoints = Enhanced Insight &amp; Efficient Problem Solving</a:t>
            </a:r>
          </a:p>
        </p:txBody>
      </p:sp>
    </p:spTree>
    <p:extLst>
      <p:ext uri="{BB962C8B-B14F-4D97-AF65-F5344CB8AC3E}">
        <p14:creationId xmlns:p14="http://schemas.microsoft.com/office/powerpoint/2010/main" val="2820389195"/>
      </p:ext>
    </p:extLst>
  </p:cSld>
  <p:clrMapOvr>
    <a:masterClrMapping/>
  </p:clrMapOvr>
  <mc:AlternateContent xmlns:mc="http://schemas.openxmlformats.org/markup-compatibility/2006" xmlns:p14="http://schemas.microsoft.com/office/powerpoint/2010/main">
    <mc:Choice Requires="p14">
      <p:transition spd="slow" p14:dur="800">
        <p:fade/>
      </p:transition>
    </mc:Choice>
    <mc:Fallback xmlns="">
      <p:transition xmlns:p14="http://schemas.microsoft.com/office/powerpoint/2010/mai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theme/theme1.xml><?xml version="1.0" encoding="utf-8"?>
<a:theme xmlns:a="http://schemas.openxmlformats.org/drawingml/2006/main" name="NCI PPT Template 16x9 WHITE">
  <a:themeElements>
    <a:clrScheme name="NCI Colors Theme">
      <a:dk1>
        <a:srgbClr val="606060"/>
      </a:dk1>
      <a:lt1>
        <a:srgbClr val="FFFFFF"/>
      </a:lt1>
      <a:dk2>
        <a:srgbClr val="BB0E3D"/>
      </a:dk2>
      <a:lt2>
        <a:srgbClr val="FFFFFF"/>
      </a:lt2>
      <a:accent1>
        <a:srgbClr val="BB0E3D"/>
      </a:accent1>
      <a:accent2>
        <a:srgbClr val="606060"/>
      </a:accent2>
      <a:accent3>
        <a:srgbClr val="123E57"/>
      </a:accent3>
      <a:accent4>
        <a:srgbClr val="2A71A5"/>
      </a:accent4>
      <a:accent5>
        <a:srgbClr val="178DA9"/>
      </a:accent5>
      <a:accent6>
        <a:srgbClr val="009999"/>
      </a:accent6>
      <a:hlink>
        <a:srgbClr val="3F54C9"/>
      </a:hlink>
      <a:folHlink>
        <a:srgbClr val="60606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19050" cmpd="sng">
          <a:solidFill>
            <a:srgbClr val="000000"/>
          </a:solid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a:solidFill>
            <a:srgbClr val="000000"/>
          </a:solidFill>
          <a:prstDash val="dash"/>
        </a:ln>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18266</TotalTime>
  <Words>1013</Words>
  <Application>Microsoft Office PowerPoint</Application>
  <PresentationFormat>On-screen Show (16:9)</PresentationFormat>
  <Paragraphs>197</Paragraphs>
  <Slides>14</Slides>
  <Notes>6</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14</vt:i4>
      </vt:variant>
    </vt:vector>
  </HeadingPairs>
  <TitlesOfParts>
    <vt:vector size="24" baseType="lpstr">
      <vt:lpstr>ＭＳ Ｐゴシック</vt:lpstr>
      <vt:lpstr>Arial</vt:lpstr>
      <vt:lpstr>Arial Narrow</vt:lpstr>
      <vt:lpstr>Calibri</vt:lpstr>
      <vt:lpstr>Sapient Centro Slab</vt:lpstr>
      <vt:lpstr>SapientCentroSlab-Light</vt:lpstr>
      <vt:lpstr>SapientSansBold</vt:lpstr>
      <vt:lpstr>SapientSansRegular</vt:lpstr>
      <vt:lpstr>Wingdings</vt:lpstr>
      <vt:lpstr>NCI PPT Template 16x9 WHITE</vt:lpstr>
      <vt:lpstr> Intro to the CSBC/PS-ON Summer Undergraduate Research Program &amp; miniDREAM ‘Challenge’</vt:lpstr>
      <vt:lpstr>Agenda</vt:lpstr>
      <vt:lpstr>PowerPoint Presentation</vt:lpstr>
      <vt:lpstr>PowerPoint Presentation</vt:lpstr>
      <vt:lpstr>PowerPoint Presentation</vt:lpstr>
      <vt:lpstr>&gt;1.7M Americans will be diagnosed with cancer in 2018</vt:lpstr>
      <vt:lpstr>But…Progress is Hopeful and More Work Needs to be Done</vt:lpstr>
      <vt:lpstr>  Can we bring new approaches to cancer research? How Things Appear is Always a Matter of Perspective . . . </vt:lpstr>
      <vt:lpstr>The PS-ON and CSBC investigators bring new approaches to cancer research</vt:lpstr>
      <vt:lpstr>Program Overview:</vt:lpstr>
      <vt:lpstr>Program Expectations:</vt:lpstr>
      <vt:lpstr>2018 Summer Team Activities:</vt:lpstr>
      <vt:lpstr>WHAT??? A poster??? I just started…</vt:lpstr>
      <vt:lpstr>Thank you!</vt:lpstr>
    </vt:vector>
  </TitlesOfParts>
  <Company>Sapient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Sapient</dc:creator>
  <cp:lastModifiedBy>Hughes, Shannon (NIH/NCI) [E]</cp:lastModifiedBy>
  <cp:revision>416</cp:revision>
  <cp:lastPrinted>2016-08-23T14:44:11Z</cp:lastPrinted>
  <dcterms:created xsi:type="dcterms:W3CDTF">2013-05-02T18:01:03Z</dcterms:created>
  <dcterms:modified xsi:type="dcterms:W3CDTF">2018-06-04T18:39:04Z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Jive_LatestUserAccountName">
    <vt:lpwstr>ctompk</vt:lpwstr>
  </property>
  <property fmtid="{D5CDD505-2E9C-101B-9397-08002B2CF9AE}" pid="3" name="Offisync_UpdateToken">
    <vt:lpwstr>6</vt:lpwstr>
  </property>
  <property fmtid="{D5CDD505-2E9C-101B-9397-08002B2CF9AE}" pid="4" name="Jive_VersionGuid">
    <vt:lpwstr>52528687-c425-4c02-aa36-9dee618be8dc</vt:lpwstr>
  </property>
  <property fmtid="{D5CDD505-2E9C-101B-9397-08002B2CF9AE}" pid="5" name="Offisync_ProviderInitializationData">
    <vt:lpwstr>https://vox.sapient.com</vt:lpwstr>
  </property>
  <property fmtid="{D5CDD505-2E9C-101B-9397-08002B2CF9AE}" pid="6" name="Offisync_ServerID">
    <vt:lpwstr>2a760b3e-54a5-418b-9dd9-555cd32dea45</vt:lpwstr>
  </property>
  <property fmtid="{D5CDD505-2E9C-101B-9397-08002B2CF9AE}" pid="7" name="Offisync_UniqueId">
    <vt:lpwstr>79519</vt:lpwstr>
  </property>
</Properties>
</file>